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+Z8g44qXdyNmkUTAKbWTQ==" hashData="+5Ryqdblx1czkxVbCidZpQwaHJ8TpzRuTRQQ/ORnyBBPSB9kYQvaVI40k+J8LGzDOSNkLBieykbGDmFGZFht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1851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5944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6144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153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7515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6051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871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8107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412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346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3582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F5511E-52E6-A740-6E4B-B6ADF99FF0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6C63A8A-E228-AA99-DCE0-2AF1FC7CE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D1F57C-1C31-EC7F-8DB3-920A3791B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089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E567C-31EA-4FD6-89A3-F1FB8574B5B7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0807D-AA17-4B62-97D4-A6BDD512E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94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7A4C0CA-3E27-0D1A-43A2-AC558454DAA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17817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3BAB1359-49C0-EA9B-8673-94633F9F87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2847" y="542260"/>
            <a:ext cx="5949255" cy="5039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DDBECE33-AF51-38E4-D2F3-4D4AD3F44F1D}"/>
              </a:ext>
            </a:extLst>
          </p:cNvPr>
          <p:cNvSpPr txBox="1"/>
          <p:nvPr/>
        </p:nvSpPr>
        <p:spPr>
          <a:xfrm>
            <a:off x="315433" y="1619533"/>
            <a:ext cx="4005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Si </a:t>
            </a:r>
          </a:p>
          <a:p>
            <a:r>
              <a:rPr 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   supieras</a:t>
            </a:r>
          </a:p>
        </p:txBody>
      </p:sp>
      <p:pic>
        <p:nvPicPr>
          <p:cNvPr id="17" name="cortada01LosmustangHesabidoqueteamaba(1)">
            <a:hlinkClick r:id="" action="ppaction://media"/>
            <a:extLst>
              <a:ext uri="{FF2B5EF4-FFF2-40B4-BE49-F238E27FC236}">
                <a16:creationId xmlns:a16="http://schemas.microsoft.com/office/drawing/2014/main" id="{F371D55B-F57E-7E78-DA8B-18C9769FB0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62847" y="7608018"/>
            <a:ext cx="609600" cy="609600"/>
          </a:xfrm>
          <a:prstGeom prst="rect">
            <a:avLst/>
          </a:prstGeom>
        </p:spPr>
      </p:pic>
      <p:pic>
        <p:nvPicPr>
          <p:cNvPr id="3" name="Imagen 2" descr="Imagen que contiene persona, hombre, viendo, parado&#10;&#10;Descripción generada automáticamente">
            <a:extLst>
              <a:ext uri="{FF2B5EF4-FFF2-40B4-BE49-F238E27FC236}">
                <a16:creationId xmlns:a16="http://schemas.microsoft.com/office/drawing/2014/main" id="{9ADF6280-D219-D736-13F8-E61880BB0E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15"/>
          <a:stretch/>
        </p:blipFill>
        <p:spPr>
          <a:xfrm>
            <a:off x="5560829" y="265814"/>
            <a:ext cx="6315738" cy="5528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 descr="Nubes en el cielo&#10;&#10;Descripción generada automáticamente">
            <a:extLst>
              <a:ext uri="{FF2B5EF4-FFF2-40B4-BE49-F238E27FC236}">
                <a16:creationId xmlns:a16="http://schemas.microsoft.com/office/drawing/2014/main" id="{40FD9351-6554-097C-B18C-F0F0F21B22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846" y="329609"/>
            <a:ext cx="6151274" cy="5252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348486F-12D2-35CB-69CD-0DF5160A3B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2" b="40695"/>
          <a:stretch/>
        </p:blipFill>
        <p:spPr>
          <a:xfrm>
            <a:off x="5560828" y="159489"/>
            <a:ext cx="6315738" cy="5635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 Box 8">
            <a:extLst>
              <a:ext uri="{FF2B5EF4-FFF2-40B4-BE49-F238E27FC236}">
                <a16:creationId xmlns:a16="http://schemas.microsoft.com/office/drawing/2014/main" id="{4D1F8744-6260-5BDA-814A-968A89200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832" y="2806534"/>
            <a:ext cx="1078033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Tengo alas poderosas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meterme en tus sueños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Tengo una cadera vigorosa.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para sostenerte en silencio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que no sientas las horas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cuando te poseo.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Tengo una boca carnosa, </a:t>
            </a:r>
          </a:p>
          <a:p>
            <a:r>
              <a:rPr lang="es-ES" altLang="es-ES" sz="3000" i="1" dirty="0">
                <a:solidFill>
                  <a:srgbClr val="AD3D95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un vientre de fuego, y unas ansias que no reposan para cumplir tus deseos.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019227E-6C26-7884-4105-2B6649A2771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7"/>
          <a:stretch/>
        </p:blipFill>
        <p:spPr>
          <a:xfrm>
            <a:off x="513794" y="350873"/>
            <a:ext cx="5217155" cy="5231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1">
            <a:extLst>
              <a:ext uri="{FF2B5EF4-FFF2-40B4-BE49-F238E27FC236}">
                <a16:creationId xmlns:a16="http://schemas.microsoft.com/office/drawing/2014/main" id="{F789BBFA-036F-2FED-F95E-23337DEB6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5" b="2255"/>
          <a:stretch/>
        </p:blipFill>
        <p:spPr bwMode="auto">
          <a:xfrm>
            <a:off x="350875" y="148857"/>
            <a:ext cx="5582092" cy="5603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>
            <a:extLst>
              <a:ext uri="{FF2B5EF4-FFF2-40B4-BE49-F238E27FC236}">
                <a16:creationId xmlns:a16="http://schemas.microsoft.com/office/drawing/2014/main" id="{1E7ED66A-0148-9E7B-B8E6-AEACBB727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75" y="3750562"/>
            <a:ext cx="1147253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Conozco cada pliegue de tu rosa,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he tenido en mi lengua la exquisita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       humedad de su aroma,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            he olido tu ropa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   y he estado como un desvelo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      en la soledad de tu alcoba.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                      Por eso te quiero!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Porque cuando en la cama te arropas, cuando quedas en silencio</a:t>
            </a:r>
          </a:p>
          <a:p>
            <a:r>
              <a:rPr lang="es-ES" altLang="es-ES" sz="2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invocas mi olor de hombre y te abres en secreto a recibir mis.        </a:t>
            </a:r>
          </a:p>
        </p:txBody>
      </p:sp>
      <p:pic>
        <p:nvPicPr>
          <p:cNvPr id="8" name="Picture 13">
            <a:extLst>
              <a:ext uri="{FF2B5EF4-FFF2-40B4-BE49-F238E27FC236}">
                <a16:creationId xmlns:a16="http://schemas.microsoft.com/office/drawing/2014/main" id="{F700B5E8-505C-0A00-E400-95496B1F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6"/>
          <a:stretch/>
        </p:blipFill>
        <p:spPr bwMode="auto">
          <a:xfrm>
            <a:off x="2179675" y="372140"/>
            <a:ext cx="5925879" cy="5369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14">
            <a:extLst>
              <a:ext uri="{FF2B5EF4-FFF2-40B4-BE49-F238E27FC236}">
                <a16:creationId xmlns:a16="http://schemas.microsoft.com/office/drawing/2014/main" id="{97F31C41-9F74-059D-4CCC-BC2575EC3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0957" y="4154599"/>
            <a:ext cx="883679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Y voy  ¡y te tengo!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   y gimes, y gozas,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creyendo que es etéreo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mi cuerpo que a gotas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  te va regando el cielo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                             con luceros que explotan</a:t>
            </a:r>
          </a:p>
          <a:p>
            <a:r>
              <a:rPr lang="es-ES" altLang="es-ES" sz="2000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 cada poro de tu piel Me vuelves loco tesoro mío no puedo dejar de pensarte en cada instante de mi vida.  </a:t>
            </a:r>
          </a:p>
        </p:txBody>
      </p:sp>
      <p:sp>
        <p:nvSpPr>
          <p:cNvPr id="13" name="Text Box 15">
            <a:extLst>
              <a:ext uri="{FF2B5EF4-FFF2-40B4-BE49-F238E27FC236}">
                <a16:creationId xmlns:a16="http://schemas.microsoft.com/office/drawing/2014/main" id="{4133FF9D-3340-50DC-AC55-BAE1AB3AA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62" y="5885834"/>
            <a:ext cx="209769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 Box 16">
            <a:extLst>
              <a:ext uri="{FF2B5EF4-FFF2-40B4-BE49-F238E27FC236}">
                <a16:creationId xmlns:a16="http://schemas.microsoft.com/office/drawing/2014/main" id="{27D20E2A-0C13-E490-483A-BB2B8F06D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036" y="7247238"/>
            <a:ext cx="37565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50AFA8A-A926-F6B5-AB6D-052DA0E941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2" b="2402"/>
          <a:stretch/>
        </p:blipFill>
        <p:spPr>
          <a:xfrm>
            <a:off x="2372361" y="148856"/>
            <a:ext cx="5925879" cy="5736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33CE6F4-36C5-5934-8EB5-E63786F252C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1" b="3001"/>
          <a:stretch/>
        </p:blipFill>
        <p:spPr>
          <a:xfrm>
            <a:off x="2179675" y="244669"/>
            <a:ext cx="5847906" cy="549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246833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mph" presetSubtype="10" fill="hold" grpId="2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27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500"/>
                            </p:stCondLst>
                            <p:childTnLst>
                              <p:par>
                                <p:cTn id="67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8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500"/>
                            </p:stCondLst>
                            <p:childTnLst>
                              <p:par>
                                <p:cTn id="89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mph" presetSubtype="10" fill="hold" grpId="2" nodeType="withEffect">
                                  <p:stCondLst>
                                    <p:cond delay="1000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9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9500"/>
                            </p:stCondLst>
                            <p:childTnLst>
                              <p:par>
                                <p:cTn id="99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3500"/>
                            </p:stCondLst>
                            <p:childTnLst>
                              <p:par>
                                <p:cTn id="106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7500"/>
                            </p:stCondLst>
                            <p:childTnLst>
                              <p:par>
                                <p:cTn id="121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" presetClass="emph" presetSubtype="2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9DB4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7" presetID="41" presetClass="exit" presetSubtype="0" fill="hold" grpId="2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9000"/>
                            </p:stCondLst>
                            <p:childTnLst>
                              <p:par>
                                <p:cTn id="135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3000"/>
                            </p:stCondLst>
                            <p:childTnLst>
                              <p:par>
                                <p:cTn id="15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675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7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1" grpId="0"/>
      <p:bldP spid="12" grpId="0"/>
      <p:bldP spid="12" grpId="1"/>
      <p:bldP spid="12" grpId="2"/>
      <p:bldP spid="5" grpId="0"/>
      <p:bldP spid="5" grpId="1"/>
      <p:bldP spid="5" grpId="2"/>
      <p:bldP spid="9" grpId="0"/>
      <p:bldP spid="9" grpId="1"/>
      <p:bldP spid="9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D30BEF4-AA09-8D1C-241E-6746C2D40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0E85589-0E20-ECD7-5756-21E6EBC01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DC3100B-9DFD-F593-BCDD-A5D88CEF9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0283660-582B-857F-B6C6-CA76E85BA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DC46272-6D29-2F54-EAC8-23D7C2252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F5133D7-0EF5-7150-EA64-223AC7593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3F981B6-A7DE-BD0F-9926-B2D19C7C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8E7DE89-BB19-460E-0DE2-C14ABDED8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1E903CC-4365-9C25-43C9-6C127CB1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DA0940C-9785-3662-3125-B66AC14C1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9699FF8-27D4-490E-3EA6-AB241AD00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28FA4A5-CD47-04B7-2B86-BFA04F8B8922}"/>
              </a:ext>
            </a:extLst>
          </p:cNvPr>
          <p:cNvSpPr txBox="1"/>
          <p:nvPr/>
        </p:nvSpPr>
        <p:spPr>
          <a:xfrm>
            <a:off x="223284" y="7006856"/>
            <a:ext cx="1300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5353531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219</Words>
  <Application>Microsoft Office PowerPoint</Application>
  <PresentationFormat>Panorámica</PresentationFormat>
  <Paragraphs>31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Bell MT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supieras</dc:title>
  <dc:subject>pps</dc:subject>
  <dc:creator>jrvallegomez@outlook.es</dc:creator>
  <cp:keywords>poesia</cp:keywords>
  <cp:lastModifiedBy>jose ruiz</cp:lastModifiedBy>
  <cp:revision>29</cp:revision>
  <dcterms:created xsi:type="dcterms:W3CDTF">2023-05-15T11:53:25Z</dcterms:created>
  <dcterms:modified xsi:type="dcterms:W3CDTF">2024-09-20T09:54:03Z</dcterms:modified>
</cp:coreProperties>
</file>