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58" r:id="rId16"/>
    <p:sldId id="271" r:id="rId17"/>
    <p:sldId id="272" r:id="rId18"/>
    <p:sldId id="273" r:id="rId19"/>
    <p:sldId id="274" r:id="rId20"/>
    <p:sldId id="276" r:id="rId21"/>
  </p:sldIdLst>
  <p:sldSz cx="9144000" cy="5143500" type="screen16x9"/>
  <p:notesSz cx="6858000" cy="9144000"/>
  <p:embeddedFontLst>
    <p:embeddedFont>
      <p:font typeface="Fiolex Girls" pitchFamily="34" charset="0"/>
      <p:regular r:id="rId22"/>
    </p:embeddedFont>
    <p:embeddedFont>
      <p:font typeface="Calibri" pitchFamily="34" charset="0"/>
      <p:regular r:id="rId23"/>
      <p:bold r:id="rId24"/>
      <p:italic r:id="rId25"/>
      <p:boldItalic r:id="rId26"/>
    </p:embeddedFont>
    <p:embeddedFont>
      <p:font typeface="Brock Script"/>
      <p:regular r:id="rId27"/>
    </p:embeddedFont>
    <p:embeddedFont>
      <p:font typeface="Kristen ITC" pitchFamily="66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T2Nt8Mp9Ur6S1hjjGU+AA==" hashData="1fDayWlEeN/I13Wf1Wy4Q30h9Ng="/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B89AD"/>
    <a:srgbClr val="AD80C6"/>
    <a:srgbClr val="EDB159"/>
    <a:srgbClr val="F1BD55"/>
    <a:srgbClr val="C59179"/>
    <a:srgbClr val="B88E86"/>
    <a:srgbClr val="635670"/>
    <a:srgbClr val="F6C276"/>
    <a:srgbClr val="694107"/>
    <a:srgbClr val="A8690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593" autoAdjust="0"/>
  </p:normalViewPr>
  <p:slideViewPr>
    <p:cSldViewPr>
      <p:cViewPr varScale="1">
        <p:scale>
          <a:sx n="82" d="100"/>
          <a:sy n="82" d="100"/>
        </p:scale>
        <p:origin x="-78" y="-10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577AB-FE09-4032-ABEA-CCCDB70A6B9C}" type="datetimeFigureOut">
              <a:rPr lang="es-ES" smtClean="0"/>
              <a:pPr/>
              <a:t>04/04/2023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BEE9-7717-47CB-9179-1F871079CA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577AB-FE09-4032-ABEA-CCCDB70A6B9C}" type="datetimeFigureOut">
              <a:rPr lang="es-ES" smtClean="0"/>
              <a:pPr/>
              <a:t>04/04/2023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BEE9-7717-47CB-9179-1F871079CA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577AB-FE09-4032-ABEA-CCCDB70A6B9C}" type="datetimeFigureOut">
              <a:rPr lang="es-ES" smtClean="0"/>
              <a:pPr/>
              <a:t>04/04/2023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BEE9-7717-47CB-9179-1F871079CA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577AB-FE09-4032-ABEA-CCCDB70A6B9C}" type="datetimeFigureOut">
              <a:rPr lang="es-ES" smtClean="0"/>
              <a:pPr/>
              <a:t>04/04/2023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BEE9-7717-47CB-9179-1F871079CA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577AB-FE09-4032-ABEA-CCCDB70A6B9C}" type="datetimeFigureOut">
              <a:rPr lang="es-ES" smtClean="0"/>
              <a:pPr/>
              <a:t>04/04/2023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BEE9-7717-47CB-9179-1F871079CA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577AB-FE09-4032-ABEA-CCCDB70A6B9C}" type="datetimeFigureOut">
              <a:rPr lang="es-ES" smtClean="0"/>
              <a:pPr/>
              <a:t>04/04/2023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BEE9-7717-47CB-9179-1F871079CA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577AB-FE09-4032-ABEA-CCCDB70A6B9C}" type="datetimeFigureOut">
              <a:rPr lang="es-ES" smtClean="0"/>
              <a:pPr/>
              <a:t>04/04/2023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BEE9-7717-47CB-9179-1F871079CA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577AB-FE09-4032-ABEA-CCCDB70A6B9C}" type="datetimeFigureOut">
              <a:rPr lang="es-ES" smtClean="0"/>
              <a:pPr/>
              <a:t>04/04/2023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BEE9-7717-47CB-9179-1F871079CA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577AB-FE09-4032-ABEA-CCCDB70A6B9C}" type="datetimeFigureOut">
              <a:rPr lang="es-ES" smtClean="0"/>
              <a:pPr/>
              <a:t>04/04/2023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BEE9-7717-47CB-9179-1F871079CA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577AB-FE09-4032-ABEA-CCCDB70A6B9C}" type="datetimeFigureOut">
              <a:rPr lang="es-ES" smtClean="0"/>
              <a:pPr/>
              <a:t>04/04/2023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BEE9-7717-47CB-9179-1F871079CA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577AB-FE09-4032-ABEA-CCCDB70A6B9C}" type="datetimeFigureOut">
              <a:rPr lang="es-ES" smtClean="0"/>
              <a:pPr/>
              <a:t>04/04/2023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BEE9-7717-47CB-9179-1F871079CA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577577AB-FE09-4032-ABEA-CCCDB70A6B9C}" type="datetimeFigureOut">
              <a:rPr lang="es-ES" smtClean="0"/>
              <a:pPr/>
              <a:t>04/04/2023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3E26BEE9-7717-47CB-9179-1F871079CA1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Si solo\Imágenes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4008" y="627535"/>
            <a:ext cx="3888432" cy="4260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8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2700000" algn="tl">
                    <a:srgbClr val="713333"/>
                  </a:outerShdw>
                </a:effectLst>
                <a:latin typeface="Fiolex Girls" pitchFamily="34" charset="0"/>
              </a:rPr>
              <a:t>S</a:t>
            </a:r>
          </a:p>
          <a:p>
            <a:pPr>
              <a:lnSpc>
                <a:spcPts val="3000"/>
              </a:lnSpc>
            </a:pPr>
            <a:r>
              <a:rPr lang="es-ES" sz="8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2700000" algn="tl">
                    <a:srgbClr val="713333"/>
                  </a:outerShdw>
                </a:effectLst>
                <a:latin typeface="Fiolex Girls" pitchFamily="34" charset="0"/>
              </a:rPr>
              <a:t>  i </a:t>
            </a:r>
          </a:p>
          <a:p>
            <a:pPr>
              <a:lnSpc>
                <a:spcPts val="3000"/>
              </a:lnSpc>
            </a:pPr>
            <a:r>
              <a:rPr lang="es-ES" sz="8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2700000" algn="tl">
                    <a:srgbClr val="713333"/>
                  </a:outerShdw>
                </a:effectLst>
                <a:latin typeface="Fiolex Girls" pitchFamily="34" charset="0"/>
              </a:rPr>
              <a:t>     S</a:t>
            </a:r>
          </a:p>
          <a:p>
            <a:pPr>
              <a:lnSpc>
                <a:spcPts val="3000"/>
              </a:lnSpc>
            </a:pPr>
            <a:r>
              <a:rPr lang="es-ES" sz="96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2700000" algn="tl">
                    <a:srgbClr val="713333"/>
                  </a:outerShdw>
                </a:effectLst>
                <a:latin typeface="Fiolex Girls" pitchFamily="34" charset="0"/>
              </a:rPr>
              <a:t>       o</a:t>
            </a:r>
          </a:p>
          <a:p>
            <a:pPr>
              <a:lnSpc>
                <a:spcPts val="3000"/>
              </a:lnSpc>
            </a:pPr>
            <a:r>
              <a:rPr lang="es-ES" sz="96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2700000" algn="tl">
                    <a:srgbClr val="713333"/>
                  </a:outerShdw>
                </a:effectLst>
                <a:latin typeface="Fiolex Girls" pitchFamily="34" charset="0"/>
              </a:rPr>
              <a:t>         l</a:t>
            </a:r>
          </a:p>
          <a:p>
            <a:pPr>
              <a:lnSpc>
                <a:spcPts val="3000"/>
              </a:lnSpc>
            </a:pPr>
            <a:r>
              <a:rPr lang="es-ES" sz="8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2700000" algn="tl">
                    <a:srgbClr val="713333"/>
                  </a:outerShdw>
                </a:effectLst>
                <a:latin typeface="Fiolex Girls" pitchFamily="34" charset="0"/>
              </a:rPr>
              <a:t>            </a:t>
            </a:r>
            <a:r>
              <a:rPr lang="es-ES" sz="96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2700000" algn="tl">
                    <a:srgbClr val="713333"/>
                  </a:outerShdw>
                </a:effectLst>
                <a:latin typeface="Fiolex Girls" pitchFamily="34" charset="0"/>
              </a:rPr>
              <a:t> o  </a:t>
            </a:r>
          </a:p>
          <a:p>
            <a:pPr>
              <a:lnSpc>
                <a:spcPts val="3500"/>
              </a:lnSpc>
            </a:pPr>
            <a:endParaRPr lang="es-ES" sz="8000" dirty="0">
              <a:blipFill>
                <a:blip r:embed="rId4"/>
                <a:stretch>
                  <a:fillRect/>
                </a:stretch>
              </a:blipFill>
              <a:effectLst>
                <a:outerShdw blurRad="12700" dist="25400" dir="2700000" algn="tl">
                  <a:srgbClr val="713333"/>
                </a:outerShdw>
              </a:effectLst>
              <a:latin typeface="Fiolex Girls" pitchFamily="34" charset="0"/>
            </a:endParaRPr>
          </a:p>
          <a:p>
            <a:pPr>
              <a:lnSpc>
                <a:spcPts val="3500"/>
              </a:lnSpc>
            </a:pPr>
            <a:endParaRPr lang="es-ES" sz="8000" dirty="0">
              <a:blipFill>
                <a:blip r:embed="rId4"/>
                <a:stretch>
                  <a:fillRect/>
                </a:stretch>
              </a:blipFill>
              <a:effectLst>
                <a:outerShdw blurRad="12700" dist="25400" dir="2700000" algn="tl">
                  <a:srgbClr val="713333"/>
                </a:outerShdw>
              </a:effectLst>
              <a:latin typeface="Fiolex Girls" pitchFamily="34" charset="0"/>
            </a:endParaRPr>
          </a:p>
          <a:p>
            <a:pPr>
              <a:lnSpc>
                <a:spcPts val="3500"/>
              </a:lnSpc>
            </a:pPr>
            <a:endParaRPr lang="es-ES" sz="8000" dirty="0">
              <a:blipFill>
                <a:blip r:embed="rId4"/>
                <a:stretch>
                  <a:fillRect/>
                </a:stretch>
              </a:blipFill>
              <a:effectLst>
                <a:outerShdw blurRad="12700" dist="25400" dir="2700000" algn="tl">
                  <a:srgbClr val="713333"/>
                </a:outerShdw>
              </a:effectLst>
              <a:latin typeface="Fiolex Girls" pitchFamily="34" charset="0"/>
            </a:endParaRPr>
          </a:p>
          <a:p>
            <a:pPr>
              <a:lnSpc>
                <a:spcPts val="3500"/>
              </a:lnSpc>
            </a:pPr>
            <a:endParaRPr lang="es-ES" sz="8000" dirty="0">
              <a:blipFill>
                <a:blip r:embed="rId4"/>
                <a:stretch>
                  <a:fillRect/>
                </a:stretch>
              </a:blipFill>
              <a:effectLst>
                <a:outerShdw blurRad="12700" dist="25400" dir="2700000" algn="tl">
                  <a:srgbClr val="713333"/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Anillo"/>
          <p:cNvSpPr/>
          <p:nvPr/>
        </p:nvSpPr>
        <p:spPr>
          <a:xfrm>
            <a:off x="251520" y="0"/>
            <a:ext cx="8568952" cy="5143500"/>
          </a:xfrm>
          <a:prstGeom prst="donut">
            <a:avLst>
              <a:gd name="adj" fmla="val 12337"/>
            </a:avLst>
          </a:prstGeom>
          <a:blipFill>
            <a:blip r:embed="rId4" cstate="print"/>
            <a:stretch>
              <a:fillRect/>
            </a:stretch>
          </a:blipFill>
          <a:ln w="63500" cmpd="tri"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899592" y="483518"/>
            <a:ext cx="7272807" cy="4032448"/>
          </a:xfrm>
          <a:prstGeom prst="donut">
            <a:avLst>
              <a:gd name="adj" fmla="val 14822"/>
            </a:avLst>
          </a:prstGeom>
          <a:blipFill>
            <a:blip r:embed="rId4" cstate="print"/>
            <a:stretch>
              <a:fillRect/>
            </a:stretch>
          </a:blipFill>
          <a:ln w="63500" cmpd="tri"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475656" y="1059582"/>
            <a:ext cx="6120680" cy="2970330"/>
          </a:xfrm>
          <a:prstGeom prst="donut">
            <a:avLst>
              <a:gd name="adj" fmla="val 17407"/>
            </a:avLst>
          </a:prstGeom>
          <a:blipFill>
            <a:blip r:embed="rId4" cstate="print"/>
            <a:stretch>
              <a:fillRect/>
            </a:stretch>
          </a:blipFill>
          <a:ln w="63500" cmpd="tri"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79712" y="1563638"/>
            <a:ext cx="5112568" cy="1944216"/>
          </a:xfrm>
          <a:prstGeom prst="donut">
            <a:avLst>
              <a:gd name="adj" fmla="val 26585"/>
            </a:avLst>
          </a:prstGeom>
          <a:blipFill>
            <a:blip r:embed="rId4" cstate="print"/>
            <a:stretch>
              <a:fillRect/>
            </a:stretch>
          </a:blipFill>
          <a:ln w="63500" cmpd="tri"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>
        <p:snd r:embed="rId2" name="M01 - Para Toda La vi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5" presetClass="exit" presetSubtype="0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5" presetClass="exit" presetSubtype="0" fill="hold" grpId="3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5" presetClass="exit" presetSubtype="0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5" presetClass="exit" presetSubtype="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5" presetClass="exit" presetSubtype="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5" presetClass="exit" presetSubtype="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5" presetClass="exit" presetSubtype="0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55" presetClass="exit" presetSubtype="0" fill="hold" grpId="3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C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E:\PPS  EXCLUSIVOS\- Si solo\Imágenes\28541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0" y="257175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4572000" y="2571750"/>
            <a:ext cx="4572000" cy="2571750"/>
          </a:xfrm>
          <a:prstGeom prst="frame">
            <a:avLst>
              <a:gd name="adj1" fmla="val 1826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572000" y="0"/>
            <a:ext cx="4572000" cy="2571750"/>
          </a:xfrm>
          <a:prstGeom prst="frame">
            <a:avLst>
              <a:gd name="adj1" fmla="val 2042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Si solo\Imágenes\3 - 107385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932040" y="987574"/>
            <a:ext cx="3533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latin typeface="Brock Script" pitchFamily="2" charset="0"/>
              </a:rPr>
              <a:t>Si solo me quedase una noche,</a:t>
            </a:r>
          </a:p>
        </p:txBody>
      </p:sp>
      <p:pic>
        <p:nvPicPr>
          <p:cNvPr id="19459" name="Picture 3" descr="E:\PPS  EXCLUSIVOS\- Si solo\Imágenes\5-consejos-para-dormir-bien-en-pareja_pic1389ni0t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699542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dormiría en tus brazos,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Si solo\Imágenes\5 - 19927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3175"/>
            <a:ext cx="9140825" cy="51371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76056" y="339502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016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38100" dist="38100" dir="2700000" algn="tl">
                    <a:schemeClr val="accent6">
                      <a:lumMod val="50000"/>
                    </a:schemeClr>
                  </a:outerShdw>
                </a:effectLst>
                <a:latin typeface="Brock Script" pitchFamily="2" charset="0"/>
              </a:rPr>
              <a:t>Si solo me quedase una </a:t>
            </a:r>
            <a:r>
              <a:rPr lang="es-ES" sz="3600" dirty="0">
                <a:solidFill>
                  <a:schemeClr val="bg1"/>
                </a:solidFill>
                <a:effectLst>
                  <a:glow rad="101600">
                    <a:schemeClr val="tx1">
                      <a:lumMod val="85000"/>
                      <a:lumOff val="15000"/>
                      <a:alpha val="60000"/>
                    </a:schemeClr>
                  </a:glow>
                </a:effectLst>
                <a:latin typeface="Brock Script" pitchFamily="2" charset="0"/>
              </a:rPr>
              <a:t>vida</a:t>
            </a:r>
            <a:r>
              <a:rPr lang="es-ES" sz="3600" dirty="0">
                <a:solidFill>
                  <a:schemeClr val="bg1"/>
                </a:solidFill>
                <a:effectLst>
                  <a:glow rad="1016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38100" dist="38100" dir="2700000" algn="tl">
                    <a:schemeClr val="accent6">
                      <a:lumMod val="50000"/>
                    </a:schemeClr>
                  </a:outerShdw>
                </a:effectLst>
                <a:latin typeface="Brock Script" pitchFamily="2" charset="0"/>
              </a:rPr>
              <a:t>,</a:t>
            </a:r>
          </a:p>
        </p:txBody>
      </p:sp>
      <p:pic>
        <p:nvPicPr>
          <p:cNvPr id="16386" name="Picture 2" descr="E:\PPS  EXCLUSIVOS\- Si solo\Imágenes\54644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699542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271E3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 moriría en tus labios.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AA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4" name="Picture 4" descr="E:\PPS  EXCLUSIVOS\- Si solo\Imágenes\6 - 41709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9A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Si solo\Imágenes\1323208_w2119h1415cx1052cy7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31640" y="267494"/>
            <a:ext cx="54328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effectLst>
                  <a:glow rad="63500">
                    <a:schemeClr val="bg1">
                      <a:lumMod val="6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solo me quedase un sueño,</a:t>
            </a:r>
          </a:p>
        </p:txBody>
      </p:sp>
      <p:pic>
        <p:nvPicPr>
          <p:cNvPr id="14338" name="Picture 2" descr="E:\PPS  EXCLUSIVOS\- Si solo\Imágenes\7 - soñar-con-cucarachas-1-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20072" y="1131590"/>
            <a:ext cx="31422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  <a:effectLst>
                  <a:outerShdw blurRad="12700" dist="12700" dir="2700000" algn="tl">
                    <a:srgbClr val="000000"/>
                  </a:outerShdw>
                </a:effectLst>
                <a:latin typeface="Brock Script" pitchFamily="2" charset="0"/>
              </a:rPr>
              <a:t>Soñaría contigo,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27BFD"/>
            </a:gs>
            <a:gs pos="50000">
              <a:srgbClr val="FFC000"/>
            </a:gs>
            <a:gs pos="100000">
              <a:schemeClr val="accent4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E:\PPS  EXCLUSIVOS\- Si solo\Imágenes\10 - 10421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60032" y="339502"/>
            <a:ext cx="36629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si solo me quedase una palabra</a:t>
            </a:r>
          </a:p>
        </p:txBody>
      </p:sp>
      <p:pic>
        <p:nvPicPr>
          <p:cNvPr id="13318" name="Picture 6" descr="E:\PPS  EXCLUSIVOS\- Si solo\Imágenes\11 - 90617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07704" y="339502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amor te abrazaría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50000">
              <a:srgbClr val="53492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Si solo\Imágenes\13 - 58512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1960" y="2499742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Pero</a:t>
            </a:r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no me quedases tú …</a:t>
            </a:r>
          </a:p>
        </p:txBody>
      </p:sp>
      <p:pic>
        <p:nvPicPr>
          <p:cNvPr id="11265" name="Picture 1" descr="E:\PPS  EXCLUSIVOS\- Si solo\Imágenes\14 - stadtpark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059832" y="627534"/>
            <a:ext cx="2304255" cy="1535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700"/>
              </a:lnSpc>
            </a:pPr>
            <a:r>
              <a:rPr lang="es-ES" sz="36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¿Para que </a:t>
            </a:r>
          </a:p>
          <a:p>
            <a:pPr algn="ctr">
              <a:lnSpc>
                <a:spcPts val="3700"/>
              </a:lnSpc>
            </a:pPr>
            <a:r>
              <a:rPr lang="es-ES" sz="360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quiero más vidas?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Si solo\Imágenes\86464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75000"/>
                <a:lumOff val="25000"/>
              </a:schemeClr>
            </a:gs>
            <a:gs pos="50000">
              <a:schemeClr val="accent6">
                <a:lumMod val="75000"/>
              </a:schemeClr>
            </a:gs>
            <a:gs pos="5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Si solo\Imágenes\220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60032" y="483518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solo me quedase un beso,</a:t>
            </a:r>
          </a:p>
        </p:txBody>
      </p:sp>
      <p:pic>
        <p:nvPicPr>
          <p:cNvPr id="10243" name="Picture 3" descr="E:\PPS  EXCLUSIVOS\- Si solo\Imágenes\17 - 30966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339502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tus labios sería eterno,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A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Si solo\Imágenes\18 - 1974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87824" y="422793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solo me quedase una caricia,</a:t>
            </a:r>
          </a:p>
        </p:txBody>
      </p:sp>
      <p:pic>
        <p:nvPicPr>
          <p:cNvPr id="8194" name="Picture 2" descr="E:\PPS  EXCLUSIVOS\- Si solo\Imágenes\37013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96136" y="555526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tu piel me derretiría.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51" name="Picture 7" descr="E:\PPS  EXCLUSIVOS\- Si solo\Imágenes\6865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8575"/>
            <a:ext cx="9156700" cy="52006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45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Si solo\Imágenes\21 - 48711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4008" y="26749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solo me quedase un “te quiero”</a:t>
            </a:r>
          </a:p>
        </p:txBody>
      </p:sp>
      <p:pic>
        <p:nvPicPr>
          <p:cNvPr id="5123" name="Picture 3" descr="E:\PPS  EXCLUSIVOS\- Si solo\Imágenes\8333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55526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Lo tatuaría en tu cuerpo,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8" name="Picture 20" descr="E:\PPS  EXCLUSIVOS\- Si solo\Imágenes\41311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1063" name="AutoShape 39" descr="Cómo BESO según mi SIGN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65" name="AutoShape 41" descr="Cómo BESO según mi SIGN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67" name="AutoShape 43" descr="Cómo BESO según mi SIGN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69" name="AutoShape 45" descr="Cómo BESO según mi SIGN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BE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i solo\Imágenes\rose-764267_1280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9875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339502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si solo me quedase un verso,</a:t>
            </a:r>
          </a:p>
        </p:txBody>
      </p:sp>
      <p:pic>
        <p:nvPicPr>
          <p:cNvPr id="4099" name="Picture 3" descr="E:\PPS  EXCLUSIVOS\- Si solo\Imágenes\119113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012160" y="267494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Mi musa se haría poesía.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chemeClr val="tx2">
                <a:lumMod val="40000"/>
                <a:lumOff val="60000"/>
              </a:schemeClr>
            </a:gs>
            <a:gs pos="50000">
              <a:schemeClr val="accent6">
                <a:lumMod val="5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Si solo\Imágenes\26 - 66643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148064" y="627534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Pero si no me quedases tú …</a:t>
            </a:r>
          </a:p>
        </p:txBody>
      </p:sp>
      <p:pic>
        <p:nvPicPr>
          <p:cNvPr id="3076" name="Picture 4" descr="E:\PPS  EXCLUSIVOS\- Si solo\Imágenes\27 - 68373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627534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¿Para qué quiero mi vida?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356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Si solo\Imágenes\28 - 351322-adm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7938"/>
            <a:ext cx="9156700" cy="5151438"/>
          </a:xfrm>
          <a:prstGeom prst="rect">
            <a:avLst/>
          </a:prstGeom>
          <a:solidFill>
            <a:srgbClr val="9B89AD"/>
          </a:solidFill>
        </p:spPr>
      </p:pic>
      <p:grpSp>
        <p:nvGrpSpPr>
          <p:cNvPr id="6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solidFill>
            <a:srgbClr val="9B89AD"/>
          </a:solidFill>
        </p:grpSpPr>
        <p:sp>
          <p:nvSpPr>
            <p:cNvPr id="7" name="6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" name="12 Grupo"/>
          <p:cNvGrpSpPr/>
          <p:nvPr/>
        </p:nvGrpSpPr>
        <p:grpSpPr>
          <a:xfrm>
            <a:off x="6350" y="0"/>
            <a:ext cx="4499992" cy="5143500"/>
            <a:chOff x="611560" y="836712"/>
            <a:chExt cx="3600400" cy="5032176"/>
          </a:xfrm>
          <a:solidFill>
            <a:srgbClr val="9B89AD"/>
          </a:solidFill>
        </p:grpSpPr>
        <p:sp>
          <p:nvSpPr>
            <p:cNvPr id="10" name="9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" name="10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C2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E:\PPS  EXCLUSIVOS\- Si solo\Imágenes\37f6caa11e7506cc0d34a8f31c77984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483518"/>
            <a:ext cx="21242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Abril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755576" y="1419622"/>
            <a:ext cx="431400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 Rocío Dúrcal</a:t>
            </a:r>
          </a:p>
          <a:p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Para Toda la Vida</a:t>
            </a:r>
          </a:p>
        </p:txBody>
      </p:sp>
      <p:grpSp>
        <p:nvGrpSpPr>
          <p:cNvPr id="5" name="19 Grupo"/>
          <p:cNvGrpSpPr/>
          <p:nvPr/>
        </p:nvGrpSpPr>
        <p:grpSpPr>
          <a:xfrm>
            <a:off x="4283968" y="3291831"/>
            <a:ext cx="1080120" cy="1490681"/>
            <a:chOff x="2901922" y="2847045"/>
            <a:chExt cx="1474683" cy="1227021"/>
          </a:xfrm>
        </p:grpSpPr>
        <p:sp>
          <p:nvSpPr>
            <p:cNvPr id="6" name="20 CuadroTexto"/>
            <p:cNvSpPr txBox="1"/>
            <p:nvPr/>
          </p:nvSpPr>
          <p:spPr>
            <a:xfrm>
              <a:off x="2901922" y="3795393"/>
              <a:ext cx="1474683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solidFill>
                    <a:schemeClr val="bg1"/>
                  </a:solidFill>
                  <a:effectLst>
                    <a:glow rad="63500">
                      <a:schemeClr val="tx1">
                        <a:alpha val="40000"/>
                      </a:schemeClr>
                    </a:glow>
                  </a:effectLst>
                  <a:latin typeface="Brock 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E8B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A869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941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1947</TotalTime>
  <Words>183</Words>
  <Application>Microsoft Office PowerPoint</Application>
  <PresentationFormat>Presentación en pantalla (16:9)</PresentationFormat>
  <Paragraphs>36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</vt:lpstr>
      <vt:lpstr>Fiolex Girls</vt:lpstr>
      <vt:lpstr>Calibri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Usuario</cp:lastModifiedBy>
  <cp:revision>25</cp:revision>
  <dcterms:created xsi:type="dcterms:W3CDTF">2021-10-31T19:40:05Z</dcterms:created>
  <dcterms:modified xsi:type="dcterms:W3CDTF">2023-04-03T23:10:32Z</dcterms:modified>
</cp:coreProperties>
</file>