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30"/>
  </p:notesMasterIdLst>
  <p:sldIdLst>
    <p:sldId id="256" r:id="rId3"/>
    <p:sldId id="283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7" r:id="rId24"/>
    <p:sldId id="279" r:id="rId25"/>
    <p:sldId id="281" r:id="rId26"/>
    <p:sldId id="282" r:id="rId27"/>
    <p:sldId id="280" r:id="rId28"/>
    <p:sldId id="284" r:id="rId29"/>
  </p:sldIdLst>
  <p:sldSz cx="9144000" cy="5143500" type="screen16x9"/>
  <p:notesSz cx="6858000" cy="9144000"/>
  <p:embeddedFontLst>
    <p:embeddedFont>
      <p:font typeface="Kristen ITC" panose="03050502040202030202" pitchFamily="66" charset="0"/>
      <p:regular r:id="rId31"/>
    </p:embeddedFont>
    <p:embeddedFont>
      <p:font typeface="Santa'sSleighFull 'Deluxe'" panose="02000506000000020004" pitchFamily="2" charset="0"/>
      <p:regular r:id="rId32"/>
    </p:embeddedFont>
    <p:embeddedFont>
      <p:font typeface="Brock Script" panose="02000507020000020002" pitchFamily="2" charset="0"/>
      <p:regular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ho9idxt9I0+VB0by9EEtw==" hashData="fzspsydYmwuoI4uPSs6UQIlkY+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0036A2"/>
    <a:srgbClr val="64B7CE"/>
    <a:srgbClr val="534C47"/>
    <a:srgbClr val="85A7D1"/>
    <a:srgbClr val="2F527D"/>
    <a:srgbClr val="477BB9"/>
    <a:srgbClr val="618DC3"/>
    <a:srgbClr val="386294"/>
    <a:srgbClr val="3C68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62" autoAdjust="0"/>
  </p:normalViewPr>
  <p:slideViewPr>
    <p:cSldViewPr>
      <p:cViewPr varScale="1">
        <p:scale>
          <a:sx n="133" d="100"/>
          <a:sy n="133" d="100"/>
        </p:scale>
        <p:origin x="-312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4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3.fntdata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FAE547-B0BE-4060-AA5F-5B1F88F382FC}" type="datetimeFigureOut">
              <a:rPr lang="es-ES" smtClean="0"/>
              <a:pPr/>
              <a:t>11/08/2020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1E85BE-98E3-4B1E-B960-14D42DD7203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0028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92CDC-478C-4155-B2D6-70514725A8C9}" type="datetimeFigureOut">
              <a:rPr lang="es-ES" smtClean="0"/>
              <a:pPr/>
              <a:t>11/08/2020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F73BD-CCBD-46E0-A764-1A86308417B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6372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92CDC-478C-4155-B2D6-70514725A8C9}" type="datetimeFigureOut">
              <a:rPr lang="es-ES" smtClean="0"/>
              <a:pPr/>
              <a:t>11/08/2020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F73BD-CCBD-46E0-A764-1A86308417B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4431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92CDC-478C-4155-B2D6-70514725A8C9}" type="datetimeFigureOut">
              <a:rPr lang="es-ES" smtClean="0"/>
              <a:pPr/>
              <a:t>11/08/2020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F73BD-CCBD-46E0-A764-1A86308417B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5897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92CDC-478C-4155-B2D6-70514725A8C9}" type="datetimeFigureOut">
              <a:rPr lang="es-ES" smtClean="0"/>
              <a:pPr/>
              <a:t>11/08/2020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F73BD-CCBD-46E0-A764-1A86308417B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335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92CDC-478C-4155-B2D6-70514725A8C9}" type="datetimeFigureOut">
              <a:rPr lang="es-ES" smtClean="0"/>
              <a:pPr/>
              <a:t>11/08/2020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F73BD-CCBD-46E0-A764-1A86308417B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2296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92CDC-478C-4155-B2D6-70514725A8C9}" type="datetimeFigureOut">
              <a:rPr lang="es-ES" smtClean="0"/>
              <a:pPr/>
              <a:t>11/08/2020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F73BD-CCBD-46E0-A764-1A86308417B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1281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92CDC-478C-4155-B2D6-70514725A8C9}" type="datetimeFigureOut">
              <a:rPr lang="es-ES" smtClean="0"/>
              <a:pPr/>
              <a:t>11/08/2020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F73BD-CCBD-46E0-A764-1A86308417B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3866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92CDC-478C-4155-B2D6-70514725A8C9}" type="datetimeFigureOut">
              <a:rPr lang="es-ES" smtClean="0"/>
              <a:pPr/>
              <a:t>11/08/2020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F73BD-CCBD-46E0-A764-1A86308417B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3634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92CDC-478C-4155-B2D6-70514725A8C9}" type="datetimeFigureOut">
              <a:rPr lang="es-ES" smtClean="0"/>
              <a:pPr/>
              <a:t>11/08/2020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F73BD-CCBD-46E0-A764-1A86308417B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552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92CDC-478C-4155-B2D6-70514725A8C9}" type="datetimeFigureOut">
              <a:rPr lang="es-ES" smtClean="0"/>
              <a:pPr/>
              <a:t>11/08/2020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F73BD-CCBD-46E0-A764-1A86308417B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5979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92CDC-478C-4155-B2D6-70514725A8C9}" type="datetimeFigureOut">
              <a:rPr lang="es-ES" smtClean="0"/>
              <a:pPr/>
              <a:t>11/08/2020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F73BD-CCBD-46E0-A764-1A86308417B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42108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524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8F492CDC-478C-4155-B2D6-70514725A8C9}" type="datetimeFigureOut">
              <a:rPr lang="es-ES" smtClean="0"/>
              <a:pPr/>
              <a:t>11/08/2020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960F73BD-CCBD-46E0-A764-1A86308417B4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69413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anose="02000507020000020002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13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13.jpeg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22.jpeg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22.jpe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4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69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5.png"/><Relationship Id="rId18" Type="http://schemas.openxmlformats.org/officeDocument/2006/relationships/image" Target="../media/image7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1.png"/><Relationship Id="rId11" Type="http://schemas.openxmlformats.org/officeDocument/2006/relationships/image" Target="../media/image7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0.png"/><Relationship Id="rId9" Type="http://schemas.openxmlformats.org/officeDocument/2006/relationships/image" Target="../media/image7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:\PPS  EXCLUSIVOS\- Si no te hubieras ido\Imágenes\thumb-1920-695687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1491630"/>
            <a:ext cx="4608512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7500"/>
              </a:lnSpc>
            </a:pPr>
            <a:r>
              <a:rPr lang="es-ES" sz="6000" b="1" dirty="0">
                <a:ln>
                  <a:solidFill>
                    <a:srgbClr val="FF696D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Si N</a:t>
            </a:r>
            <a:r>
              <a:rPr lang="es-ES" sz="6000" b="1" dirty="0" smtClean="0">
                <a:ln>
                  <a:solidFill>
                    <a:srgbClr val="FF696D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o </a:t>
            </a:r>
          </a:p>
          <a:p>
            <a:pPr algn="ctr">
              <a:lnSpc>
                <a:spcPts val="7500"/>
              </a:lnSpc>
            </a:pPr>
            <a:r>
              <a:rPr lang="es-ES" sz="6000" b="1" dirty="0" smtClean="0">
                <a:ln>
                  <a:solidFill>
                    <a:srgbClr val="FF696D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Te Hubieras </a:t>
            </a:r>
          </a:p>
          <a:p>
            <a:pPr algn="ctr">
              <a:lnSpc>
                <a:spcPts val="7500"/>
              </a:lnSpc>
            </a:pPr>
            <a:r>
              <a:rPr lang="es-ES" sz="6000" b="1" dirty="0" smtClean="0">
                <a:ln>
                  <a:solidFill>
                    <a:srgbClr val="FF696D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Ido</a:t>
            </a:r>
            <a:endParaRPr lang="es-ES" sz="6000" b="1" dirty="0">
              <a:ln>
                <a:solidFill>
                  <a:srgbClr val="FF696D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28626" y="375047"/>
            <a:ext cx="8215313" cy="4446984"/>
          </a:xfrm>
          <a:prstGeom prst="rect">
            <a:avLst/>
          </a:prstGeom>
          <a:solidFill>
            <a:srgbClr val="0D8E91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Operación manual"/>
          <p:cNvSpPr/>
          <p:nvPr/>
        </p:nvSpPr>
        <p:spPr>
          <a:xfrm rot="16200000">
            <a:off x="-285750" y="285750"/>
            <a:ext cx="5143500" cy="4572000"/>
          </a:xfrm>
          <a:prstGeom prst="flowChartManualOperation">
            <a:avLst/>
          </a:prstGeom>
          <a:solidFill>
            <a:schemeClr val="accent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Operación manual"/>
          <p:cNvSpPr/>
          <p:nvPr/>
        </p:nvSpPr>
        <p:spPr>
          <a:xfrm>
            <a:off x="0" y="0"/>
            <a:ext cx="9144000" cy="2571750"/>
          </a:xfrm>
          <a:prstGeom prst="flowChartManualOperation">
            <a:avLst/>
          </a:prstGeom>
          <a:solidFill>
            <a:schemeClr val="accent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peración manual"/>
          <p:cNvSpPr/>
          <p:nvPr/>
        </p:nvSpPr>
        <p:spPr>
          <a:xfrm rot="16200000" flipV="1">
            <a:off x="4286250" y="285750"/>
            <a:ext cx="5143500" cy="4572000"/>
          </a:xfrm>
          <a:prstGeom prst="flowChartManualOperation">
            <a:avLst/>
          </a:prstGeom>
          <a:solidFill>
            <a:schemeClr val="accent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Operación manual"/>
          <p:cNvSpPr/>
          <p:nvPr/>
        </p:nvSpPr>
        <p:spPr>
          <a:xfrm flipV="1">
            <a:off x="0" y="2571750"/>
            <a:ext cx="9144000" cy="2571750"/>
          </a:xfrm>
          <a:prstGeom prst="flowChartManualOperation">
            <a:avLst/>
          </a:prstGeom>
          <a:solidFill>
            <a:schemeClr val="accent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4862524"/>
      </p:ext>
    </p:extLst>
  </p:cSld>
  <p:clrMapOvr>
    <a:masterClrMapping/>
  </p:clrMapOvr>
  <p:transition spd="slow" advClick="0" advTm="15000">
    <p:sndAc>
      <p:stSnd>
        <p:snd r:embed="rId2" name="Si no te hubieras ido - Marco Antonio Solis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E:\PPS  EXCLUSIVOS\- Si no te hubieras ido\Imágenes\CUANDO TE PIENS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rgbClr val="803D06"/>
            </a:gs>
            <a:gs pos="100000">
              <a:schemeClr val="tx1">
                <a:lumMod val="95000"/>
                <a:lumOff val="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E:\PPS  EXCLUSIVOS\- Si no te hubieras ido\Imágenes\12697243_789604011146105_940018356806010568_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387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483518"/>
            <a:ext cx="45365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Te extraño más que nunca y no sé qué hacer</a:t>
            </a:r>
          </a:p>
        </p:txBody>
      </p:sp>
      <p:pic>
        <p:nvPicPr>
          <p:cNvPr id="2050" name="Picture 2" descr="E:\PPS  EXCLUSIVOS\- Si no te hubieras ido\Imágenes\photo-1529823348869-439f119ae0bc+pn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518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716016" y="1569751"/>
            <a:ext cx="39631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Despierto y te recuerdo al amanecer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3049985"/>
      </p:ext>
    </p:extLst>
  </p:cSld>
  <p:clrMapOvr>
    <a:masterClrMapping/>
  </p:clrMapOvr>
  <p:transition spd="slow" advClick="0" advTm="19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bg2">
                <a:lumMod val="75000"/>
              </a:schemeClr>
            </a:gs>
            <a:gs pos="100000">
              <a:srgbClr val="1E0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Si no te hubieras ido\Imágenes\427715_3482136812520_1244325089_3439185_1408770411_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788024" y="411510"/>
            <a:ext cx="3600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Me espera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otro día por vivir sin ti</a:t>
            </a:r>
          </a:p>
        </p:txBody>
      </p:sp>
      <p:pic>
        <p:nvPicPr>
          <p:cNvPr id="3075" name="Picture 3" descr="E:\PPS  EXCLUSIVOS\- Si no te hubieras ido\Imágenes\espejo-800x6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195736" y="267494"/>
            <a:ext cx="33843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 espejo no miente,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734382" y="1315342"/>
            <a:ext cx="20536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veo tan diferente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4663223"/>
      </p:ext>
    </p:extLst>
  </p:cSld>
  <p:clrMapOvr>
    <a:masterClrMapping/>
  </p:clrMapOvr>
  <p:transition spd="slow" advClick="0" advTm="14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7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rgbClr val="1A1422"/>
            </a:gs>
            <a:gs pos="100000">
              <a:srgbClr val="262F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Si no te hubieras ido\Imágenes\Imagen58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427984" y="1275606"/>
            <a:ext cx="266429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Me haces falta tú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234021"/>
      </p:ext>
    </p:extLst>
  </p:cSld>
  <p:clrMapOvr>
    <a:masterClrMapping/>
  </p:clrMapOvr>
  <p:transition spd="slow" advClick="0" advTm="59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Si no te hubieras ido\Imágenes\maxresdefault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38956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915842" y="3934105"/>
            <a:ext cx="39604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gente pasa y pasa siempre tan igual</a:t>
            </a:r>
          </a:p>
        </p:txBody>
      </p:sp>
      <p:pic>
        <p:nvPicPr>
          <p:cNvPr id="5123" name="Picture 3" descr="E:\PPS  EXCLUSIVOS\- Si no te hubieras ido\Imágenes\1559048063532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" y="0"/>
            <a:ext cx="914164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263347" y="3723878"/>
            <a:ext cx="37443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 ritmo de la vida me parece mal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9179185"/>
      </p:ext>
    </p:extLst>
  </p:cSld>
  <p:clrMapOvr>
    <a:masterClrMapping/>
  </p:clrMapOvr>
  <p:transition spd="slow"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chemeClr val="accent2">
                <a:lumMod val="60000"/>
                <a:lumOff val="40000"/>
              </a:schemeClr>
            </a:gs>
            <a:gs pos="100000">
              <a:schemeClr val="accent4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Si no te hubieras ido\Imágenes\9 - thumb-1920-65579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707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555526"/>
            <a:ext cx="33843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Era tan diferente cuando estabas tú</a:t>
            </a:r>
          </a:p>
        </p:txBody>
      </p:sp>
      <p:pic>
        <p:nvPicPr>
          <p:cNvPr id="2052" name="Picture 4" descr="E:\PPS  EXCLUSIVOS\- Si no te hubieras ido\Imágenes\lago-meteorito-india-fotos-videos-viral-rosa-paisaje-naturaleza-cientificos-desconocen-motivos-1200x675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48064" y="411510"/>
            <a:ext cx="36193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Sí que era diferente cuando estabas tú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6827940"/>
      </p:ext>
    </p:extLst>
  </p:cSld>
  <p:clrMapOvr>
    <a:masterClrMapping/>
  </p:clrMapOvr>
  <p:transition spd="slow" advClick="0" advTm="204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D7A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Si no te hubieras ido\Imágenes\11 - thumb-1920-85749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7938"/>
            <a:ext cx="9137650" cy="51260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44008" y="483518"/>
            <a:ext cx="41764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No hay nada más difícil que vivir sin ti</a:t>
            </a:r>
          </a:p>
        </p:txBody>
      </p:sp>
      <p:pic>
        <p:nvPicPr>
          <p:cNvPr id="3077" name="Picture 5" descr="E:\PPS  EXCLUSIVOS\- Si no te hubieras ido\Imágenes\61025__when-despair-sets-in_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938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1707654"/>
            <a:ext cx="28083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Sufriendo en la espera de verte llegar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847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80"/>
    </mc:Choice>
    <mc:Fallback xmlns="">
      <p:transition spd="slow" advTm="197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Si no te hubieras ido\Imágenes\mujersbcnd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339502"/>
            <a:ext cx="37405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 frío de mi cuerpo pregunta por ti</a:t>
            </a:r>
          </a:p>
        </p:txBody>
      </p:sp>
      <p:pic>
        <p:nvPicPr>
          <p:cNvPr id="4099" name="Picture 3" descr="E:\PPS  EXCLUSIVOS\- Si no te hubieras ido\Imágenes\1O3g7-14G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44000" cy="51387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80112" y="1995686"/>
            <a:ext cx="33425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 no sé dónde estas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100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Si no te hubieras ido\Imágenes\sea-sunset-pierce_178153999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3175"/>
            <a:ext cx="9180513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67744" y="339502"/>
            <a:ext cx="37092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Si no te hubieras ido sería tan feliz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527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F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Si no te hubieras ido\Imágenes\14 - sky-horizon-clouds_81914646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11510"/>
            <a:ext cx="4392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No hay nada más difícil que vivir sin ti</a:t>
            </a:r>
          </a:p>
        </p:txBody>
      </p:sp>
      <p:pic>
        <p:nvPicPr>
          <p:cNvPr id="6147" name="Picture 3" descr="E:\PPS  EXCLUSIVOS\- Si no te hubieras ido\Imágenes\LA ESPERA DE ROSET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35896" y="339502"/>
            <a:ext cx="40025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Sufriendo en la espera de verte llegar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301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81F17"/>
            </a:gs>
            <a:gs pos="50000">
              <a:srgbClr val="293315"/>
            </a:gs>
            <a:gs pos="100000">
              <a:schemeClr val="bg2">
                <a:lumMod val="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Si no te hubieras ido\Imágenes\429700-svetik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627534"/>
            <a:ext cx="37444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 frío de mi cuerpo pregunta por ti</a:t>
            </a:r>
          </a:p>
        </p:txBody>
      </p:sp>
      <p:pic>
        <p:nvPicPr>
          <p:cNvPr id="7173" name="Picture 5" descr="E:\PPS  EXCLUSIVOS\- Si no te hubieras ido\Imágenes\18 - 702168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323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2445" y="1923678"/>
            <a:ext cx="33457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 no sé dónde 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estás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439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Si no te hubieras ido\Imágenes\19 - hermosos paisajes naturales con rios lagos montañas y amaneceres (9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38100"/>
            <a:ext cx="9163050" cy="5219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987574"/>
            <a:ext cx="35283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Si no te hubieras ido sería tan feliz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856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71"/>
    </mc:Choice>
    <mc:Fallback xmlns="">
      <p:transition spd="slow" advTm="87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Si no te hubieras ido\Imágenes\shutterstock_1213591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9563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4155926"/>
            <a:ext cx="3888432" cy="866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900"/>
              </a:lnSpc>
            </a:pPr>
            <a:r>
              <a:rPr lang="es-ES" sz="3200" b="1" dirty="0">
                <a:ln>
                  <a:solidFill>
                    <a:srgbClr val="64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gente pasa y pasa siempre tan igual</a:t>
            </a:r>
          </a:p>
        </p:txBody>
      </p:sp>
      <p:pic>
        <p:nvPicPr>
          <p:cNvPr id="9219" name="Picture 3" descr="E:\PPS  EXCLUSIVOS\- Si no te hubieras ido\Imágenes\21 - siete-secretos-para-tener-mucho-mas-tiempo-libre-segun-la-ciencia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20072" y="771550"/>
            <a:ext cx="36003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64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 ritmo de la vida me parece mal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429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50000">
              <a:schemeClr val="tx1">
                <a:lumMod val="85000"/>
                <a:lumOff val="15000"/>
              </a:schemeClr>
            </a:gs>
            <a:gs pos="100000">
              <a:schemeClr val="tx2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Si no te hubieras ido\Imágenes\22 - amor-maduro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436096" y="627534"/>
            <a:ext cx="34563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Era tan diferente cuando estabas tú</a:t>
            </a:r>
          </a:p>
        </p:txBody>
      </p:sp>
      <p:pic>
        <p:nvPicPr>
          <p:cNvPr id="10244" name="Picture 4" descr="E:\PPS  EXCLUSIVOS\- Si no te hubieras ido\Imágenes\23 - nature-3106216_1280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58288" cy="515302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60032" y="3435846"/>
            <a:ext cx="376336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Sí que era diferente cuando estabas tú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8557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85"/>
    </mc:Choice>
    <mc:Fallback xmlns="">
      <p:transition spd="slow" advTm="209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Si no te hubieras ido\Imágenes\27 - labios-y-rosa-roja-9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-9525"/>
            <a:ext cx="9174163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44008" y="267494"/>
            <a:ext cx="42484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No hay nada más difícil que vivir sin ti</a:t>
            </a:r>
          </a:p>
        </p:txBody>
      </p:sp>
      <p:pic>
        <p:nvPicPr>
          <p:cNvPr id="2051" name="Picture 3" descr="E:\PPS  EXCLUSIVOS\- Si no te hubieras ido\Imágenes\mirando-por-la-ventan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987574"/>
            <a:ext cx="38164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Sufriendo en la espera de verte llegar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531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30"/>
    </mc:Choice>
    <mc:Fallback xmlns="">
      <p:transition spd="slow" advTm="182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1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Si no te hubieras ido\Imágenes\26 - atardecer-3d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32040" y="3003798"/>
            <a:ext cx="37444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 frío de mi cuerpo pregunta por ti</a:t>
            </a:r>
          </a:p>
        </p:txBody>
      </p:sp>
      <p:grpSp>
        <p:nvGrpSpPr>
          <p:cNvPr id="6" name="5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7" name="Picture 14" descr="E:\PPS  EXCLUSIVOS\- Si no te hubieras ido\Imágenes\b13d794b327f0f270401b3d6761f8123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0" y="0"/>
              <a:ext cx="9144000" cy="5143500"/>
            </a:xfrm>
            <a:prstGeom prst="rect">
              <a:avLst/>
            </a:prstGeom>
            <a:noFill/>
          </p:spPr>
        </p:pic>
        <p:sp>
          <p:nvSpPr>
            <p:cNvPr id="8" name="7 CuadroTexto"/>
            <p:cNvSpPr txBox="1"/>
            <p:nvPr/>
          </p:nvSpPr>
          <p:spPr>
            <a:xfrm rot="20827765" flipH="1">
              <a:off x="450794" y="4336066"/>
              <a:ext cx="13885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>
                  <a:solidFill>
                    <a:schemeClr val="tx2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anta'sSleighFull 'Deluxe'" panose="02000506000000020004" pitchFamily="2" charset="0"/>
                </a:rPr>
                <a:t>Ppsx Margarita</a:t>
              </a:r>
              <a:endParaRPr lang="es-ES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anose="02000506000000020004" pitchFamily="2" charset="0"/>
              </a:endParaRPr>
            </a:p>
          </p:txBody>
        </p:sp>
      </p:grpSp>
      <p:sp>
        <p:nvSpPr>
          <p:cNvPr id="3" name="2 Rectángulo"/>
          <p:cNvSpPr/>
          <p:nvPr/>
        </p:nvSpPr>
        <p:spPr>
          <a:xfrm>
            <a:off x="539552" y="1275606"/>
            <a:ext cx="26642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 no sé dónde estas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7558" y="24582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237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20"/>
    </mc:Choice>
    <mc:Fallback xmlns="">
      <p:transition spd="slow" advTm="118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347864" y="3507854"/>
            <a:ext cx="36372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Si no te hubieras ido sería tan feliz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69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15"/>
    </mc:Choice>
    <mc:Fallback xmlns="">
      <p:transition spd="slow" advTm="87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chemeClr val="tx1">
                <a:lumMod val="85000"/>
                <a:lumOff val="15000"/>
              </a:schemeClr>
            </a:gs>
            <a:gs pos="100000">
              <a:schemeClr val="tx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Si no te hubieras ido\Imágenes\maldives-indian-ocean-maddivy-indiiskii-okean-okean-zakat--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38"/>
            <a:ext cx="9144000" cy="513556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3723878"/>
            <a:ext cx="35283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No hay nada más difícil que vivir sin ti</a:t>
            </a:r>
          </a:p>
        </p:txBody>
      </p:sp>
      <p:pic>
        <p:nvPicPr>
          <p:cNvPr id="5124" name="Picture 4" descr="E:\PPS  EXCLUSIVOS\- Si no te hubieras ido\Imágenes\tumblr_n4k6wowhgF1sjn16ro1_6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938"/>
            <a:ext cx="9139238" cy="513556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339502"/>
            <a:ext cx="400257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Sufriendo en la espera de verte llegar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517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50"/>
    </mc:Choice>
    <mc:Fallback>
      <p:transition spd="slow" advTm="16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rgbClr val="FF0000"/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E:\PPS  EXCLUSIVOS\- Si no te hubieras ido\Imágenes\31 - fd7dfdb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7938"/>
            <a:ext cx="9132887" cy="513556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411510"/>
            <a:ext cx="3672408" cy="933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3200" b="1" dirty="0">
                <a:ln>
                  <a:solidFill>
                    <a:srgbClr val="FFDA6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 frío de mi cuerpo pregunta por ti</a:t>
            </a:r>
          </a:p>
        </p:txBody>
      </p:sp>
      <p:pic>
        <p:nvPicPr>
          <p:cNvPr id="2054" name="Picture 6" descr="E:\PPS  EXCLUSIVOS\- Si no te hubieras ido\Imágenes\aurora-australis-from-beerbarrel-beach_a4e52f4a_900x601+PNG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45" y="33703"/>
            <a:ext cx="9144000" cy="512352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627534"/>
            <a:ext cx="3342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 no sé dónde estas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6757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500"/>
    </mc:Choice>
    <mc:Fallback>
      <p:transition spd="slow" advTm="15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Si no te hubieras ido\Imágenes\thumb-1920-107401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24874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3435846"/>
            <a:ext cx="36372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Si no te hubieras ido sería tan feliz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382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00"/>
    </mc:Choice>
    <mc:Fallback xmlns="">
      <p:transition spd="slow" advTm="11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52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Si no te hubieras ido\Imágenes\Sad-Wallpapers-B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85A7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85A7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618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618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477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477B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6020" y="-1141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898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00"/>
    </mc:Choice>
    <mc:Fallback xmlns="">
      <p:transition spd="slow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 animBg="1"/>
      <p:bldP spid="6" grpId="0" animBg="1"/>
      <p:bldP spid="3" grpId="0" animBg="1"/>
      <p:bldP spid="4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1">
                <a:lumMod val="75000"/>
              </a:schemeClr>
            </a:gs>
            <a:gs pos="100000">
              <a:srgbClr val="534C4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6" name="Picture 6" descr="E:\PPS  EXCLUSIVOS\- Si no te hubieras ido\Imágenes\414140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6350" y="1079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84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00"/>
    </mc:Choice>
    <mc:Fallback xmlns="">
      <p:transition spd="slow" advTm="13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51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" grpId="0" animBg="1"/>
      <p:bldP spid="3" grpId="1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Si no te hubieras ido\Imágenes\37 - full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1"/>
            <a:ext cx="9172576" cy="5148262"/>
          </a:xfrm>
          <a:prstGeom prst="rect">
            <a:avLst/>
          </a:prstGeom>
          <a:noFill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3525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923928" y="339502"/>
            <a:ext cx="37444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00206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66">
                      <a:alpha val="43000"/>
                    </a:srgbClr>
                  </a:outerShdw>
                </a:effectLst>
                <a:latin typeface="Brock Script" panose="02000507020000020002" pitchFamily="2" charset="0"/>
              </a:rPr>
              <a:t>Si no te hubieras </a:t>
            </a:r>
            <a:r>
              <a:rPr lang="es-ES" sz="3200" b="1" dirty="0" smtClean="0">
                <a:ln>
                  <a:solidFill>
                    <a:srgbClr val="00206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66">
                      <a:alpha val="43000"/>
                    </a:srgbClr>
                  </a:outerShdw>
                </a:effectLst>
                <a:latin typeface="Brock Script" panose="02000507020000020002" pitchFamily="2" charset="0"/>
              </a:rPr>
              <a:t>ido</a:t>
            </a:r>
            <a:endParaRPr lang="es-ES" sz="3200" b="1" dirty="0">
              <a:ln>
                <a:solidFill>
                  <a:srgbClr val="00206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66">
                    <a:alpha val="43000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012160" y="843558"/>
            <a:ext cx="11512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66">
                      <a:alpha val="43000"/>
                    </a:srgbClr>
                  </a:outerShdw>
                </a:effectLst>
                <a:latin typeface="Brock Script" panose="02000507020000020002" pitchFamily="2" charset="0"/>
              </a:rPr>
              <a:t>Sería</a:t>
            </a:r>
            <a:endParaRPr lang="es-ES" sz="320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66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236296" y="843558"/>
            <a:ext cx="10081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66">
                      <a:alpha val="43000"/>
                    </a:srgbClr>
                  </a:outerShdw>
                </a:effectLst>
                <a:latin typeface="Brock Script" panose="02000507020000020002" pitchFamily="2" charset="0"/>
              </a:rPr>
              <a:t>Tan</a:t>
            </a:r>
            <a:endParaRPr lang="es-ES" sz="320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66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444208" y="1419622"/>
            <a:ext cx="11521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66">
                      <a:alpha val="43000"/>
                    </a:srgbClr>
                  </a:outerShdw>
                </a:effectLst>
                <a:latin typeface="Brock Script" panose="02000507020000020002" pitchFamily="2" charset="0"/>
              </a:rPr>
              <a:t>Feliz</a:t>
            </a:r>
            <a:endParaRPr lang="es-ES" sz="320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66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650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E:\PPS  EXCLUSIVOS\- Si no te hubieras ido\Imágenes\37 - romantic-love-frame-png-2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28575"/>
            <a:ext cx="9156700" cy="5200650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370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00"/>
    </mc:Choice>
    <mc:Fallback xmlns="">
      <p:transition spd="slow" advTm="7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3000" fill="hold"/>
                                        <p:tgtEl>
                                          <p:spTgt spid="717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0" y="0"/>
            <a:ext cx="9144000" cy="5143500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6" name="Picture 4" descr="E:\PPS  EXCLUSIVOS\- Si no te hubieras ido\Imágenes\Red-rose-black-background-mirror_192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2427734"/>
            <a:ext cx="20842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Agosto 2020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23528" y="555526"/>
            <a:ext cx="51125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Música: Si no te Hubieras ido</a:t>
            </a:r>
          </a:p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          Marco Antonio Solís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grpSp>
        <p:nvGrpSpPr>
          <p:cNvPr id="7" name="13 Grupo"/>
          <p:cNvGrpSpPr>
            <a:grpSpLocks/>
          </p:cNvGrpSpPr>
          <p:nvPr/>
        </p:nvGrpSpPr>
        <p:grpSpPr bwMode="auto">
          <a:xfrm flipH="1">
            <a:off x="957397" y="3435846"/>
            <a:ext cx="1114536" cy="1509514"/>
            <a:chOff x="6948264" y="2205038"/>
            <a:chExt cx="1676981" cy="1598852"/>
          </a:xfrm>
        </p:grpSpPr>
        <p:pic>
          <p:nvPicPr>
            <p:cNvPr id="8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049715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1" cy="3748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700" dirty="0">
                  <a:blipFill>
                    <a:blip r:embed="rId3"/>
                    <a:stretch>
                      <a:fillRect/>
                    </a:stretch>
                  </a:blipFill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3" name="12 Rectángulo"/>
          <p:cNvSpPr/>
          <p:nvPr/>
        </p:nvSpPr>
        <p:spPr>
          <a:xfrm>
            <a:off x="30014" y="-12576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069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4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2" grpId="0"/>
      <p:bldP spid="3" grpId="0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2324</TotalTime>
  <Words>301</Words>
  <Application>Microsoft Office PowerPoint</Application>
  <PresentationFormat>Presentación en pantalla (16:9)</PresentationFormat>
  <Paragraphs>49</Paragraphs>
  <Slides>27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4" baseType="lpstr">
      <vt:lpstr>Arial</vt:lpstr>
      <vt:lpstr>Kristen ITC</vt:lpstr>
      <vt:lpstr>Santa'sSleighFull 'Deluxe'</vt:lpstr>
      <vt:lpstr>Brock Script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</dc:creator>
  <cp:lastModifiedBy>Margarita</cp:lastModifiedBy>
  <cp:revision>158</cp:revision>
  <dcterms:created xsi:type="dcterms:W3CDTF">2020-07-19T00:15:31Z</dcterms:created>
  <dcterms:modified xsi:type="dcterms:W3CDTF">2020-08-11T21:34:38Z</dcterms:modified>
</cp:coreProperties>
</file>