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media/media1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18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8" r:id="rId10"/>
    <p:sldId id="264" r:id="rId11"/>
    <p:sldId id="265" r:id="rId12"/>
    <p:sldId id="271" r:id="rId13"/>
    <p:sldId id="269" r:id="rId14"/>
    <p:sldId id="272" r:id="rId15"/>
    <p:sldId id="274" r:id="rId16"/>
    <p:sldId id="273" r:id="rId17"/>
  </p:sldIdLst>
  <p:sldSz cx="9144000" cy="5143500" type="screen16x9"/>
  <p:notesSz cx="6858000" cy="9144000"/>
  <p:embeddedFontLst>
    <p:embeddedFont>
      <p:font typeface="Berlin Sans FB Demi" panose="020E0802020502020306" pitchFamily="34" charset="0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Vivaldi" panose="03020602050506090804" pitchFamily="66" charset="0"/>
      <p:italic r:id="rId24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jkZsbt9NvvA6DF8KCbymg==" hashData="FA/CzxF7lJPpvV0KNfnl/6DNnE8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0021"/>
    <a:srgbClr val="FF3300"/>
    <a:srgbClr val="9A7CB2"/>
    <a:srgbClr val="990000"/>
    <a:srgbClr val="FF0000"/>
    <a:srgbClr val="CC0000"/>
    <a:srgbClr val="ACACC8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72" y="111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font" Target="fonts/font3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6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5.fntdata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font" Target="fonts/font1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4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DA2A76A-DA2D-4CB4-969C-29D4450747E9}" type="datetimeFigureOut">
              <a:rPr lang="es-ES"/>
              <a:pPr>
                <a:defRPr/>
              </a:pPr>
              <a:t>20/10/2023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593D569-FB6A-4DAE-A6DF-96977D705CA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593D569-FB6A-4DAE-A6DF-96977D705CA4}" type="slidenum">
              <a:rPr lang="es-ES" smtClean="0"/>
              <a:pPr>
                <a:defRPr/>
              </a:pPr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98047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/>
              <a:t>La vida es un regalol y cada cumpleaños es un nuevo comienzo y es a partir de este día que comenzarás a vivir una nueva etapa en tu vida.</a:t>
            </a:r>
          </a:p>
          <a:p>
            <a:pPr eaLnBrk="1" hangingPunct="1">
              <a:spcBef>
                <a:spcPct val="0"/>
              </a:spcBef>
            </a:pPr>
            <a:r>
              <a:rPr lang="es-ES"/>
              <a:t> Te deseo la más completa renovación y que seas inmensamente feliz.</a:t>
            </a:r>
          </a:p>
        </p:txBody>
      </p:sp>
      <p:sp>
        <p:nvSpPr>
          <p:cNvPr id="204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279C6EF-134A-4364-B238-E571A5B77887}" type="slidenum">
              <a:rPr lang="es-ES" smtClean="0"/>
              <a:pPr/>
              <a:t>13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4BE292-C629-4665-800F-9497DD9323FC}" type="datetimeFigureOut">
              <a:rPr lang="es-ES"/>
              <a:pPr>
                <a:defRPr/>
              </a:pPr>
              <a:t>20/10/2023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D3DCC1-A6F0-4F5B-AC45-CD342D1383D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41D7D7-C895-4AA4-A3DB-E0DB18D172C7}" type="datetimeFigureOut">
              <a:rPr lang="es-ES"/>
              <a:pPr>
                <a:defRPr/>
              </a:pPr>
              <a:t>20/10/2023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04687-9C4B-4BE9-B1ED-3E2AD80E582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EF4DE7-1432-49B8-81AA-ED24C5D423DD}" type="datetimeFigureOut">
              <a:rPr lang="es-ES"/>
              <a:pPr>
                <a:defRPr/>
              </a:pPr>
              <a:t>20/10/2023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60A508-B647-477D-838F-A8807529841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00C13F-D027-40F7-B422-65F0A7EEAA1D}" type="datetimeFigureOut">
              <a:rPr lang="es-ES"/>
              <a:pPr>
                <a:defRPr/>
              </a:pPr>
              <a:t>20/10/2023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12580F-971C-4C61-A743-E7FA0D37B55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CB2EB4-233B-4BD5-B7B3-E5808C64140A}" type="datetimeFigureOut">
              <a:rPr lang="es-ES"/>
              <a:pPr>
                <a:defRPr/>
              </a:pPr>
              <a:t>20/10/2023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A70C2-4FB7-4404-BA40-FB282CD6F1D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6F8BB7-6893-4C21-A840-1B864D351124}" type="datetimeFigureOut">
              <a:rPr lang="es-ES"/>
              <a:pPr>
                <a:defRPr/>
              </a:pPr>
              <a:t>20/10/2023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4847C-F905-4CAA-9C87-1EE74CECA90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57D0F6-179E-4D5B-BA87-8722CFA2D1EE}" type="datetimeFigureOut">
              <a:rPr lang="es-ES"/>
              <a:pPr>
                <a:defRPr/>
              </a:pPr>
              <a:t>20/10/2023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F6B129-4D87-40DE-AE67-7DBD8C66A8C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A9C989-F578-44B2-BA1E-AC1599B7D65D}" type="datetimeFigureOut">
              <a:rPr lang="es-ES"/>
              <a:pPr>
                <a:defRPr/>
              </a:pPr>
              <a:t>20/10/2023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5B6A33-27D6-48DB-99E6-D747FE0A55F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FEC6FD-8C20-417C-A940-5BA7ADD37075}" type="datetimeFigureOut">
              <a:rPr lang="es-ES"/>
              <a:pPr>
                <a:defRPr/>
              </a:pPr>
              <a:t>20/10/2023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B94EF3-671C-40CC-A620-6772F573891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F3D951-7A67-4627-ADCC-BF234B4AD458}" type="datetimeFigureOut">
              <a:rPr lang="es-ES"/>
              <a:pPr>
                <a:defRPr/>
              </a:pPr>
              <a:t>20/10/2023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DADCE-C452-4ECB-A5F9-27E2DE0C8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2BF80F-0F4F-4AF2-88F9-C500684570F4}" type="datetimeFigureOut">
              <a:rPr lang="es-ES"/>
              <a:pPr>
                <a:defRPr/>
              </a:pPr>
              <a:t>20/10/2023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802BB2-6BFC-40D2-85F5-B23E4A66089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cs typeface="Arial" charset="0"/>
              </a:defRPr>
            </a:lvl1pPr>
          </a:lstStyle>
          <a:p>
            <a:pPr>
              <a:defRPr/>
            </a:pPr>
            <a:fld id="{CDC4C950-347A-4133-BE0A-0815F7B850D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C2E4C2D-9A04-4177-9ED2-099358EBE412}" type="datetimeFigureOut">
              <a:rPr lang="es-ES"/>
              <a:pPr>
                <a:defRPr/>
              </a:pPr>
              <a:t>20/10/2023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91BBBDB-7D28-49DF-A6A9-614681CDE8D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cs typeface="+mn-cs"/>
              </a:defRPr>
            </a:lvl1pPr>
          </a:lstStyle>
          <a:p>
            <a:pPr>
              <a:defRPr/>
            </a:pPr>
            <a:fld id="{87F0807C-82EE-47BB-B074-45F979D4323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13" Type="http://schemas.openxmlformats.org/officeDocument/2006/relationships/hyperlink" Target="http://www.mispps.com/index.php?board=69.0" TargetMode="External"/><Relationship Id="rId18" Type="http://schemas.openxmlformats.org/officeDocument/2006/relationships/hyperlink" Target="http://www.mispps.com/index.php?board=74.0" TargetMode="External"/><Relationship Id="rId3" Type="http://schemas.openxmlformats.org/officeDocument/2006/relationships/slideLayout" Target="../slideLayouts/slideLayout12.xml"/><Relationship Id="rId21" Type="http://schemas.openxmlformats.org/officeDocument/2006/relationships/image" Target="../media/image32.png"/><Relationship Id="rId7" Type="http://schemas.openxmlformats.org/officeDocument/2006/relationships/hyperlink" Target="http://www.mispps.com/" TargetMode="External"/><Relationship Id="rId12" Type="http://schemas.openxmlformats.org/officeDocument/2006/relationships/hyperlink" Target="http://www.mispps.com/index.php?board=68.0" TargetMode="External"/><Relationship Id="rId17" Type="http://schemas.openxmlformats.org/officeDocument/2006/relationships/hyperlink" Target="http://www.mispps.com/index.php?board=73.0" TargetMode="External"/><Relationship Id="rId2" Type="http://schemas.openxmlformats.org/officeDocument/2006/relationships/audio" Target="../media/media1.WAV"/><Relationship Id="rId16" Type="http://schemas.openxmlformats.org/officeDocument/2006/relationships/hyperlink" Target="http://www.mispps.com/index.php?board=72.0" TargetMode="External"/><Relationship Id="rId20" Type="http://schemas.openxmlformats.org/officeDocument/2006/relationships/hyperlink" Target="http://www.mispps.com/index.php?board=76.0" TargetMode="External"/><Relationship Id="rId1" Type="http://schemas.microsoft.com/office/2007/relationships/media" Target="../media/media1.WAV"/><Relationship Id="rId6" Type="http://schemas.openxmlformats.org/officeDocument/2006/relationships/image" Target="../media/image30.png"/><Relationship Id="rId11" Type="http://schemas.openxmlformats.org/officeDocument/2006/relationships/hyperlink" Target="http://www.mispps.com/index.php?board=67.0" TargetMode="External"/><Relationship Id="rId5" Type="http://schemas.openxmlformats.org/officeDocument/2006/relationships/hyperlink" Target="http://www.mispps.com/lists/?p=subscribe&amp;id=2" TargetMode="External"/><Relationship Id="rId15" Type="http://schemas.openxmlformats.org/officeDocument/2006/relationships/hyperlink" Target="http://www.mispps.com/index.php?board=71.0" TargetMode="External"/><Relationship Id="rId10" Type="http://schemas.openxmlformats.org/officeDocument/2006/relationships/hyperlink" Target="http://www.mispps.com/index.php?board=66.0" TargetMode="External"/><Relationship Id="rId19" Type="http://schemas.openxmlformats.org/officeDocument/2006/relationships/hyperlink" Target="http://www.mispps.com/index.php?board=75.0" TargetMode="External"/><Relationship Id="rId4" Type="http://schemas.openxmlformats.org/officeDocument/2006/relationships/image" Target="../media/image29.png"/><Relationship Id="rId9" Type="http://schemas.openxmlformats.org/officeDocument/2006/relationships/hyperlink" Target="http://www.mispps.com/index.php?board=65.0" TargetMode="External"/><Relationship Id="rId14" Type="http://schemas.openxmlformats.org/officeDocument/2006/relationships/hyperlink" Target="http://www.mispps.com/index.php?board=70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13 Grupo"/>
          <p:cNvGrpSpPr>
            <a:grpSpLocks/>
          </p:cNvGrpSpPr>
          <p:nvPr/>
        </p:nvGrpSpPr>
        <p:grpSpPr bwMode="auto">
          <a:xfrm>
            <a:off x="0" y="-4763"/>
            <a:ext cx="9150350" cy="5153025"/>
            <a:chOff x="0" y="-6350"/>
            <a:chExt cx="9150350" cy="6870700"/>
          </a:xfrm>
        </p:grpSpPr>
        <p:pic>
          <p:nvPicPr>
            <p:cNvPr id="4106" name="Picture 23" descr="D:\PPS DE CREACION PROPIA - EXCLUSIVOS\- Si mis manos pudieran deshojar la luna\Imágenes\1 - f_b597c6c5ab+flat,800x800,070,f.u1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-6350"/>
              <a:ext cx="9150350" cy="6870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4107" name="28 Grupo"/>
            <p:cNvGrpSpPr>
              <a:grpSpLocks/>
            </p:cNvGrpSpPr>
            <p:nvPr/>
          </p:nvGrpSpPr>
          <p:grpSpPr bwMode="auto">
            <a:xfrm>
              <a:off x="1692275" y="2420938"/>
              <a:ext cx="935038" cy="2520950"/>
              <a:chOff x="1698121" y="2563407"/>
              <a:chExt cx="607054" cy="1945713"/>
            </a:xfrm>
          </p:grpSpPr>
          <p:pic>
            <p:nvPicPr>
              <p:cNvPr id="2070" name="Picture 22" descr="D:\PPS DE CREACION PROPIA - EXCLUSIVOS\- Si mis manos pudieran deshojar la luna\Imágenes\hojas cayendo.gif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duotone>
                  <a:prstClr val="black"/>
                  <a:srgbClr val="D9C3A5">
                    <a:tint val="50000"/>
                    <a:satMod val="180000"/>
                  </a:srgbClr>
                </a:duotone>
              </a:blip>
              <a:srcRect/>
              <a:stretch>
                <a:fillRect/>
              </a:stretch>
            </p:blipFill>
            <p:spPr bwMode="auto">
              <a:xfrm rot="20889499">
                <a:off x="1698121" y="2563407"/>
                <a:ext cx="541066" cy="1107434"/>
              </a:xfrm>
              <a:prstGeom prst="rect">
                <a:avLst/>
              </a:prstGeom>
              <a:noFill/>
            </p:spPr>
          </p:pic>
          <p:pic>
            <p:nvPicPr>
              <p:cNvPr id="2072" name="Picture 24" descr="D:\PPS DE CREACION PROPIA - EXCLUSIVOS\- Si mis manos pudieran deshojar la luna\Imágenes\Hojas-Amarillas-83706.gif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duotone>
                  <a:prstClr val="black"/>
                  <a:srgbClr val="D9C3A5">
                    <a:tint val="50000"/>
                    <a:satMod val="180000"/>
                  </a:srgbClr>
                </a:duotone>
              </a:blip>
              <a:srcRect/>
              <a:stretch>
                <a:fillRect/>
              </a:stretch>
            </p:blipFill>
            <p:spPr bwMode="auto">
              <a:xfrm rot="457761">
                <a:off x="1866826" y="2867903"/>
                <a:ext cx="375973" cy="1080120"/>
              </a:xfrm>
              <a:prstGeom prst="rect">
                <a:avLst/>
              </a:prstGeom>
              <a:noFill/>
            </p:spPr>
          </p:pic>
          <p:pic>
            <p:nvPicPr>
              <p:cNvPr id="28" name="Picture 24" descr="D:\PPS DE CREACION PROPIA - EXCLUSIVOS\- Si mis manos pudieran deshojar la luna\Imágenes\Hojas-Amarillas-83706.gif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duotone>
                  <a:prstClr val="black"/>
                  <a:srgbClr val="D9C3A5">
                    <a:tint val="50000"/>
                    <a:satMod val="180000"/>
                  </a:srgbClr>
                </a:duotone>
              </a:blip>
              <a:srcRect/>
              <a:stretch>
                <a:fillRect/>
              </a:stretch>
            </p:blipFill>
            <p:spPr bwMode="auto">
              <a:xfrm>
                <a:off x="1835696" y="3429000"/>
                <a:ext cx="469479" cy="1080120"/>
              </a:xfrm>
              <a:prstGeom prst="rect">
                <a:avLst/>
              </a:prstGeom>
              <a:noFill/>
            </p:spPr>
          </p:pic>
        </p:grpSp>
      </p:grpSp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3275856" y="519522"/>
            <a:ext cx="5472608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6000" b="1" dirty="0">
                <a:ln>
                  <a:solidFill>
                    <a:schemeClr val="bg2">
                      <a:lumMod val="75000"/>
                    </a:schemeClr>
                  </a:solidFill>
                </a:ln>
                <a:blipFill>
                  <a:blip r:embed="rId7"/>
                  <a:stretch>
                    <a:fillRect/>
                  </a:stretch>
                </a:blipFill>
                <a:latin typeface="Vivaldi" pitchFamily="66" charset="0"/>
              </a:rPr>
              <a:t>Si  mis  </a:t>
            </a:r>
          </a:p>
          <a:p>
            <a:pPr>
              <a:defRPr/>
            </a:pPr>
            <a:r>
              <a:rPr lang="es-ES" sz="6000" b="1" dirty="0">
                <a:ln>
                  <a:solidFill>
                    <a:schemeClr val="bg2">
                      <a:lumMod val="75000"/>
                    </a:schemeClr>
                  </a:solidFill>
                </a:ln>
                <a:blipFill>
                  <a:blip r:embed="rId7"/>
                  <a:stretch>
                    <a:fillRect/>
                  </a:stretch>
                </a:blipFill>
                <a:latin typeface="Vivaldi" pitchFamily="66" charset="0"/>
              </a:rPr>
              <a:t>     Manos</a:t>
            </a:r>
          </a:p>
          <a:p>
            <a:pPr>
              <a:defRPr/>
            </a:pPr>
            <a:r>
              <a:rPr lang="es-ES" sz="6000" b="1" dirty="0">
                <a:ln>
                  <a:solidFill>
                    <a:schemeClr val="bg2">
                      <a:lumMod val="75000"/>
                    </a:schemeClr>
                  </a:solidFill>
                </a:ln>
                <a:blipFill>
                  <a:blip r:embed="rId7"/>
                  <a:stretch>
                    <a:fillRect/>
                  </a:stretch>
                </a:blipFill>
                <a:latin typeface="Vivaldi" pitchFamily="66" charset="0"/>
              </a:rPr>
              <a:t>        Pudieran </a:t>
            </a:r>
          </a:p>
          <a:p>
            <a:pPr>
              <a:defRPr/>
            </a:pPr>
            <a:r>
              <a:rPr lang="es-ES" sz="6000" b="1" dirty="0">
                <a:ln>
                  <a:solidFill>
                    <a:schemeClr val="bg2">
                      <a:lumMod val="75000"/>
                    </a:schemeClr>
                  </a:solidFill>
                </a:ln>
                <a:blipFill>
                  <a:blip r:embed="rId7"/>
                  <a:stretch>
                    <a:fillRect/>
                  </a:stretch>
                </a:blipFill>
                <a:latin typeface="Vivaldi" pitchFamily="66" charset="0"/>
              </a:rPr>
              <a:t>            Deshojar ...</a:t>
            </a:r>
          </a:p>
        </p:txBody>
      </p:sp>
      <p:pic>
        <p:nvPicPr>
          <p:cNvPr id="2052" name="Picture 18" descr="D:\PPS DE CREACION PROPIA - EXCLUSIVOS\- Si mis manos pudieran deshojar la luna\Imágenes\firma0fgl.gif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rgbClr val="D2CFC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467544" y="4086417"/>
            <a:ext cx="2808312" cy="888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9933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9933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2571750"/>
          </a:xfrm>
          <a:prstGeom prst="rect">
            <a:avLst/>
          </a:prstGeom>
          <a:solidFill>
            <a:srgbClr val="9933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2571750"/>
            <a:ext cx="9144000" cy="2571750"/>
          </a:xfrm>
          <a:prstGeom prst="rect">
            <a:avLst/>
          </a:prstGeom>
          <a:solidFill>
            <a:srgbClr val="9933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331913" y="951310"/>
            <a:ext cx="6553200" cy="3240881"/>
          </a:xfrm>
          <a:prstGeom prst="rect">
            <a:avLst/>
          </a:prstGeom>
          <a:solidFill>
            <a:srgbClr val="9933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15000">
    <p:sndAc>
      <p:stSnd>
        <p:snd r:embed="rId3" name="Aimer (Romeo and Juliette) Renate Dirix, Tanja Derwahl and Andre Rieu-stere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4" descr="D:\PPS DE CREACION PROPIA - EXCLUSIVOS\- Si mis manos pudieran deshojar la luna\Imágenes\2bb4tf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5004048" y="357504"/>
            <a:ext cx="356388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200" b="1" dirty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Yo pronuncio tu nombre</a:t>
            </a:r>
          </a:p>
          <a:p>
            <a:pPr algn="ctr">
              <a:defRPr/>
            </a:pPr>
            <a:r>
              <a:rPr lang="es-ES" sz="3200" b="1" dirty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en las noches oscuras,</a:t>
            </a:r>
          </a:p>
        </p:txBody>
      </p:sp>
      <p:pic>
        <p:nvPicPr>
          <p:cNvPr id="3076" name="Picture 7" descr="D:\PPS DE CREACION PROPIA - EXCLUSIVOS\- Si mis manos pudieran deshojar la luna\Imágenes\3 - 1gece_gokyuzu_manzarasi_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2 Rectángulo"/>
          <p:cNvSpPr>
            <a:spLocks noChangeArrowheads="1"/>
          </p:cNvSpPr>
          <p:nvPr/>
        </p:nvSpPr>
        <p:spPr bwMode="auto">
          <a:xfrm>
            <a:off x="1043608" y="2715766"/>
            <a:ext cx="331236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200" b="1" dirty="0">
                <a:ln w="3175"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Cuando vienen los astros</a:t>
            </a:r>
          </a:p>
          <a:p>
            <a:pPr algn="ctr">
              <a:defRPr/>
            </a:pPr>
            <a:r>
              <a:rPr lang="es-ES" sz="3200" b="1" dirty="0">
                <a:ln w="3175"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 beber en la luna</a:t>
            </a:r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1C1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D:\PPS DE CREACION PROPIA - EXCLUSIVOS\- Si mis manos pudieran deshojar la luna\Imágenes\4 - The_Bridge_by_Gate_To_Nowhere+Lunag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6" descr="D:\PPS DE CREACION PROPIA - EXCLUSIVOS\- Si mis manos pudieran deshojar la luna\Imágenes\4 - The_Bridge_by_Gate_To_Nowhere+Lunag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2843808" y="3579862"/>
            <a:ext cx="331236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200" b="1" dirty="0">
                <a:ln w="3175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duermen los ramajes</a:t>
            </a:r>
          </a:p>
          <a:p>
            <a:pPr algn="ctr">
              <a:defRPr/>
            </a:pPr>
            <a:r>
              <a:rPr lang="es-ES" sz="3200" b="1" dirty="0">
                <a:ln w="3175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de las frondas ocultas.</a:t>
            </a:r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3" descr="D:\PPS DE CREACION PROPIA - EXCLUSIVOS\- Si mis manos pudieran deshojar la luna\Imágenes\473538TqATiBKldFWG8UqaMlXfi3bulvQ+MIRANDO A LA LU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1 Rectángulo"/>
          <p:cNvSpPr>
            <a:spLocks noChangeArrowheads="1"/>
          </p:cNvSpPr>
          <p:nvPr/>
        </p:nvSpPr>
        <p:spPr bwMode="auto">
          <a:xfrm>
            <a:off x="539751" y="2625329"/>
            <a:ext cx="309562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yo me siento hueco</a:t>
            </a:r>
          </a:p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de pasión y de música.</a:t>
            </a:r>
          </a:p>
        </p:txBody>
      </p:sp>
      <p:pic>
        <p:nvPicPr>
          <p:cNvPr id="5124" name="Picture 30" descr="D:\PPS DE CREACION PROPIA - EXCLUSIVOS\- Si mis manos pudieran deshojar la luna\Imágenes\untitled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328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2 Rectángulo"/>
          <p:cNvSpPr>
            <a:spLocks noChangeArrowheads="1"/>
          </p:cNvSpPr>
          <p:nvPr/>
        </p:nvSpPr>
        <p:spPr bwMode="auto">
          <a:xfrm>
            <a:off x="4140201" y="357188"/>
            <a:ext cx="345613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200" b="1" dirty="0">
                <a:ln w="3175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Loco reloj que canta</a:t>
            </a:r>
          </a:p>
          <a:p>
            <a:pPr algn="ctr">
              <a:defRPr/>
            </a:pPr>
            <a:r>
              <a:rPr lang="es-ES" sz="3200" b="1" dirty="0">
                <a:ln w="3175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muertas horas antiguas.</a:t>
            </a:r>
          </a:p>
        </p:txBody>
      </p:sp>
    </p:spTree>
  </p:cSld>
  <p:clrMapOvr>
    <a:masterClrMapping/>
  </p:clrMapOvr>
  <p:transition spd="slow" advClick="0" advTm="25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A7C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2" descr="D:\PPS DE CREACION PROPIA - EXCLUSIVOS\- Si mis manos pudieran deshojar la luna\Imágenes\te quiero al alba-pablo neru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 descr="D:\PPS DE CREACION PROPIA - EXCLUSIVOS\- Si mis manos pudieran deshojar la luna\Imágenes\7 - te quiero al alba-pablo neru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0000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0000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13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73A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6" descr="D:\PPS DE CREACION PROPIA - EXCLUSIVOS\- Si mis manos pudieran deshojar la luna\Imágenes\The_embrace_by_Aretus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209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6" name="1 Rectángulo"/>
          <p:cNvSpPr>
            <a:spLocks noChangeArrowheads="1"/>
          </p:cNvSpPr>
          <p:nvPr/>
        </p:nvSpPr>
        <p:spPr bwMode="auto">
          <a:xfrm>
            <a:off x="539750" y="519113"/>
            <a:ext cx="381622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200" b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Yo pronuncio tu nombre,</a:t>
            </a:r>
          </a:p>
          <a:p>
            <a:pPr algn="ctr">
              <a:defRPr/>
            </a:pPr>
            <a:r>
              <a:rPr lang="es-ES" sz="3200" b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en esta noche oscura,</a:t>
            </a:r>
          </a:p>
        </p:txBody>
      </p:sp>
      <p:pic>
        <p:nvPicPr>
          <p:cNvPr id="7172" name="Picture 9" descr="D:\PPS DE CREACION PROPIA - EXCLUSIVOS\- Si mis manos pudieran deshojar la luna\Imágenes\602045__i-will-always-be-with-you_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191"/>
            <a:ext cx="9144000" cy="5144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2 Rectángulo"/>
          <p:cNvSpPr>
            <a:spLocks noChangeArrowheads="1"/>
          </p:cNvSpPr>
          <p:nvPr/>
        </p:nvSpPr>
        <p:spPr bwMode="auto">
          <a:xfrm>
            <a:off x="755577" y="1653649"/>
            <a:ext cx="331243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200" b="1" dirty="0">
                <a:ln w="3175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tu nombre me suena</a:t>
            </a:r>
          </a:p>
          <a:p>
            <a:pPr algn="ctr">
              <a:defRPr/>
            </a:pPr>
            <a:r>
              <a:rPr lang="es-ES" sz="3200" b="1" dirty="0">
                <a:ln w="3175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más lejano que nunca.</a:t>
            </a:r>
          </a:p>
        </p:txBody>
      </p:sp>
    </p:spTree>
  </p:cSld>
  <p:clrMapOvr>
    <a:masterClrMapping/>
  </p:clrMapOvr>
  <p:transition spd="slow" advClick="0" advTm="2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1D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7" descr="D:\PPS DE CREACION PROPIA - EXCLUSIVOS\- Si mis manos pudieran deshojar la luna\Imágenes\10 - Cielo-estrellado-con-nubes3+imagen 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0" name="1 Rectángulo"/>
          <p:cNvSpPr>
            <a:spLocks noChangeArrowheads="1"/>
          </p:cNvSpPr>
          <p:nvPr/>
        </p:nvSpPr>
        <p:spPr bwMode="auto">
          <a:xfrm>
            <a:off x="395288" y="681038"/>
            <a:ext cx="274786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Más lejano </a:t>
            </a:r>
          </a:p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todas las estrellas</a:t>
            </a:r>
          </a:p>
        </p:txBody>
      </p:sp>
      <p:pic>
        <p:nvPicPr>
          <p:cNvPr id="10246" name="Picture 8" descr="D:\PPS DE CREACION PROPIA - EXCLUSIVOS\- Si mis manos pudieran deshojar la luna\Imágenes\Lunanoche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498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2 Rectángulo"/>
          <p:cNvSpPr>
            <a:spLocks noChangeArrowheads="1"/>
          </p:cNvSpPr>
          <p:nvPr/>
        </p:nvSpPr>
        <p:spPr bwMode="auto">
          <a:xfrm>
            <a:off x="1115616" y="3381840"/>
            <a:ext cx="263084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3200" b="1" dirty="0">
                <a:ln w="3175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más doliente </a:t>
            </a:r>
          </a:p>
          <a:p>
            <a:pPr algn="ctr">
              <a:defRPr/>
            </a:pPr>
            <a:r>
              <a:rPr lang="es-ES" sz="3200" b="1" dirty="0">
                <a:ln w="3175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que la mansa lluvia.</a:t>
            </a:r>
          </a:p>
        </p:txBody>
      </p:sp>
    </p:spTree>
  </p:cSld>
  <p:clrMapOvr>
    <a:masterClrMapping/>
  </p:clrMapOvr>
  <p:transition spd="slow" advClick="0" advTm="212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 descr="D:\PPS DE CREACION PROPIA - EXCLUSIVOS\- Si mis manos pudieran deshojar la luna\Imágenes\11a - 無題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335"/>
            <a:ext cx="9144000" cy="5151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Picture 9" descr="D:\PPS DE CREACION PROPIA - EXCLUSIVOS\- Si mis manos pudieran deshojar la luna\Imágenes\11a - 無題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9 Grupo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11269" name="Picture 7" descr="D:\PPS DE CREACION PROPIA - EXCLUSIVOS\- Si mis manos pudieran deshojar la luna\Imágenes\11a - 無題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" name="Picture 5" descr="D:\PPS DE CREACION PROPIA - EXCLUSIVOS\- Si mis manos pudieran deshojar la luna\Imágenes\fases.gif"/>
            <p:cNvPicPr>
              <a:picLocks noChangeAspect="1" noChangeArrowheads="1" noCrop="1"/>
            </p:cNvPicPr>
            <p:nvPr/>
          </p:nvPicPr>
          <p:blipFill>
            <a:blip r:embed="rId3" cstate="print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p:blipFill>
          <p:spPr bwMode="auto">
            <a:xfrm>
              <a:off x="2555776" y="0"/>
              <a:ext cx="2160240" cy="2160240"/>
            </a:xfrm>
            <a:prstGeom prst="flowChartSummingJunction">
              <a:avLst/>
            </a:prstGeom>
            <a:noFill/>
          </p:spPr>
        </p:pic>
      </p:grpSp>
    </p:spTree>
  </p:cSld>
  <p:clrMapOvr>
    <a:masterClrMapping/>
  </p:clrMapOvr>
  <p:transition spd="slow" advClick="0" advTm="118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5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1" descr="D:\PPS DE CREACION PROPIA - EXCLUSIVOS\- Si mis manos pudieran deshojar la luna\Imágenes\12 - wave-HD-wallpapers-1024x640+12 - eTmEusSg8oKJ8-tOlekHszjdO8ZE0govkqi3qZFVACX54Iml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9" name="Picture 9" descr="D:\PPS DE CREACION PROPIA - EXCLUSIVOS\- Si mis manos pudieran deshojar la luna\Imágenes\12 - wave-HD-wallpapers-1024x6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Picture 8" descr="D:\PPS DE CREACION PROPIA - EXCLUSIVOS\- Si mis manos pudieran deshojar la luna\Imágenes\12 - wave-HD-wallpapers-1024x6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323851" y="250031"/>
            <a:ext cx="3528069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¿Te querré como entonces</a:t>
            </a:r>
          </a:p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alguna vez?</a:t>
            </a:r>
          </a:p>
        </p:txBody>
      </p:sp>
      <p:pic>
        <p:nvPicPr>
          <p:cNvPr id="10244" name="Picture 12" descr="D:\PPS DE CREACION PROPIA - EXCLUSIVOS\- Si mis manos pudieran deshojar la luna\Imágenes\13 - Fantasy-Girl-Wallpaper-1024x64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1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2 Rectángulo"/>
          <p:cNvSpPr>
            <a:spLocks noChangeArrowheads="1"/>
          </p:cNvSpPr>
          <p:nvPr/>
        </p:nvSpPr>
        <p:spPr bwMode="auto">
          <a:xfrm>
            <a:off x="5868144" y="1275607"/>
            <a:ext cx="237626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200" b="1" dirty="0">
                <a:ln w="3175"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 ¿Qué culpa</a:t>
            </a:r>
          </a:p>
          <a:p>
            <a:pPr algn="ctr">
              <a:defRPr/>
            </a:pPr>
            <a:r>
              <a:rPr lang="es-ES" sz="3200" b="1" dirty="0">
                <a:ln w="3175">
                  <a:solidFill>
                    <a:schemeClr val="bg2">
                      <a:lumMod val="2500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tiene mi corazón?</a:t>
            </a:r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2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291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13 Grupo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13316" name="Picture 7" descr="D:\PPS DE CREACION PROPIA - EXCLUSIVOS\- Si mis manos pudieran deshojar la luna\Imágenes\FwNaYyi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17" name="4 CuadroTexto"/>
            <p:cNvSpPr txBox="1">
              <a:spLocks noChangeArrowheads="1"/>
            </p:cNvSpPr>
            <p:nvPr/>
          </p:nvSpPr>
          <p:spPr bwMode="auto">
            <a:xfrm rot="19099317">
              <a:off x="4980337" y="2174208"/>
              <a:ext cx="115252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1200" b="1">
                  <a:latin typeface="Vivaldi" pitchFamily="66" charset="0"/>
                </a:rPr>
                <a:t>Pps Margarita</a:t>
              </a:r>
            </a:p>
          </p:txBody>
        </p:sp>
      </p:grpSp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1115617" y="465516"/>
            <a:ext cx="351731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3200" b="1" dirty="0">
                <a:ln w="3175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Si la niebla se esfuma …,</a:t>
            </a:r>
          </a:p>
        </p:txBody>
      </p:sp>
    </p:spTree>
  </p:cSld>
  <p:clrMapOvr>
    <a:masterClrMapping/>
  </p:clrMapOvr>
  <p:transition spd="slow" advClick="0" advTm="12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94C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D:\PPS DE CREACION PROPIA - EXCLUSIVOS\- Si mis manos pudieran deshojar la luna\Imágenes\15 - AZULESLASROS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335"/>
            <a:ext cx="9144000" cy="5151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2 Rectángulo"/>
          <p:cNvSpPr>
            <a:spLocks noChangeArrowheads="1"/>
          </p:cNvSpPr>
          <p:nvPr/>
        </p:nvSpPr>
        <p:spPr bwMode="auto">
          <a:xfrm>
            <a:off x="6084168" y="267494"/>
            <a:ext cx="2676541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¿Qué otra pasión </a:t>
            </a:r>
          </a:p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me espera?</a:t>
            </a:r>
          </a:p>
        </p:txBody>
      </p:sp>
      <p:sp>
        <p:nvSpPr>
          <p:cNvPr id="8" name="7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rgbClr val="413254">
              <a:alpha val="7098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rgbClr val="494CCB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advTm="113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D:\PPS DE CREACION PROPIA - EXCLUSIVOS\- Si mis manos pudieran deshojar la luna\Imágenes\1_TTXNJAY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3" descr="D:\PPS DE CREACION PROPIA - EXCLUSIVOS\- Si mis manos pudieran deshojar la luna\Imágenes\1_KORGOVNX.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1 Rectángulo"/>
          <p:cNvSpPr>
            <a:spLocks noChangeArrowheads="1"/>
          </p:cNvSpPr>
          <p:nvPr/>
        </p:nvSpPr>
        <p:spPr bwMode="auto">
          <a:xfrm>
            <a:off x="6084168" y="483518"/>
            <a:ext cx="251543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32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¿Será tranquila </a:t>
            </a:r>
          </a:p>
          <a:p>
            <a:pPr algn="ctr">
              <a:defRPr/>
            </a:pPr>
            <a:r>
              <a:rPr lang="es-ES" sz="3200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y pura?</a:t>
            </a: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7F7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31 Imagen" descr="17 - 986eb68b+nube-de-noch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64" y="0"/>
            <a:ext cx="9139237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20 Grupo"/>
          <p:cNvGrpSpPr>
            <a:grpSpLocks/>
          </p:cNvGrpSpPr>
          <p:nvPr/>
        </p:nvGrpSpPr>
        <p:grpSpPr bwMode="auto">
          <a:xfrm>
            <a:off x="0" y="0"/>
            <a:ext cx="9156700" cy="5143500"/>
            <a:chOff x="-6350" y="0"/>
            <a:chExt cx="9156700" cy="6858000"/>
          </a:xfrm>
        </p:grpSpPr>
        <p:pic>
          <p:nvPicPr>
            <p:cNvPr id="16389" name="Picture 9" descr="D:\PPS DE CREACION PROPIA - EXCLUSIVOS\- Si mis manos pudieran deshojar la luna\Imágenes\17 - 986eb68b+nube-de-noche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6350" y="0"/>
              <a:ext cx="91567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6390" name="15 Grupo"/>
            <p:cNvGrpSpPr>
              <a:grpSpLocks/>
            </p:cNvGrpSpPr>
            <p:nvPr/>
          </p:nvGrpSpPr>
          <p:grpSpPr bwMode="auto">
            <a:xfrm>
              <a:off x="3707904" y="1268051"/>
              <a:ext cx="1394667" cy="4995237"/>
              <a:chOff x="3707904" y="1268051"/>
              <a:chExt cx="1394667" cy="4995237"/>
            </a:xfrm>
          </p:grpSpPr>
          <p:grpSp>
            <p:nvGrpSpPr>
              <p:cNvPr id="16391" name="10 Grupo"/>
              <p:cNvGrpSpPr>
                <a:grpSpLocks/>
              </p:cNvGrpSpPr>
              <p:nvPr/>
            </p:nvGrpSpPr>
            <p:grpSpPr bwMode="auto">
              <a:xfrm>
                <a:off x="3707904" y="1268051"/>
                <a:ext cx="1394667" cy="3817133"/>
                <a:chOff x="3916674" y="1268051"/>
                <a:chExt cx="1185897" cy="3164661"/>
              </a:xfrm>
            </p:grpSpPr>
            <p:pic>
              <p:nvPicPr>
                <p:cNvPr id="16" name="Picture 8" descr="D:\PPS DE CREACION PROPIA - EXCLUSIVOS\- Si mis manos pudieran deshojar la luna\Imágenes\n-1.gif"/>
                <p:cNvPicPr>
                  <a:picLocks noChangeAspect="1" noChangeArrowheads="1" noCrop="1"/>
                </p:cNvPicPr>
                <p:nvPr/>
              </p:nvPicPr>
              <p:blipFill>
                <a:blip r:embed="rId4" cstate="print">
                  <a:duotone>
                    <a:prstClr val="black"/>
                    <a:srgbClr val="D9C3A5">
                      <a:tint val="50000"/>
                      <a:satMod val="180000"/>
                    </a:srgbClr>
                  </a:duotone>
                </a:blip>
                <a:srcRect/>
                <a:stretch>
                  <a:fillRect/>
                </a:stretch>
              </p:blipFill>
              <p:spPr bwMode="auto">
                <a:xfrm rot="1056916">
                  <a:off x="3916674" y="1268051"/>
                  <a:ext cx="1113889" cy="1076428"/>
                </a:xfrm>
                <a:prstGeom prst="rect">
                  <a:avLst/>
                </a:prstGeom>
                <a:noFill/>
              </p:spPr>
            </p:pic>
            <p:pic>
              <p:nvPicPr>
                <p:cNvPr id="17" name="Picture 8" descr="D:\PPS DE CREACION PROPIA - EXCLUSIVOS\- Si mis manos pudieran deshojar la luna\Imágenes\n-1.gif"/>
                <p:cNvPicPr>
                  <a:picLocks noChangeAspect="1" noChangeArrowheads="1" noCrop="1"/>
                </p:cNvPicPr>
                <p:nvPr/>
              </p:nvPicPr>
              <p:blipFill>
                <a:blip r:embed="rId4" cstate="print">
                  <a:duotone>
                    <a:prstClr val="black"/>
                    <a:srgbClr val="D9C3A5">
                      <a:tint val="50000"/>
                      <a:satMod val="180000"/>
                    </a:srgbClr>
                  </a:duotone>
                </a:blip>
                <a:srcRect/>
                <a:stretch>
                  <a:fillRect/>
                </a:stretch>
              </p:blipFill>
              <p:spPr bwMode="auto">
                <a:xfrm rot="1056916">
                  <a:off x="3988681" y="2420179"/>
                  <a:ext cx="1113889" cy="1076428"/>
                </a:xfrm>
                <a:prstGeom prst="rect">
                  <a:avLst/>
                </a:prstGeom>
                <a:noFill/>
              </p:spPr>
            </p:pic>
            <p:pic>
              <p:nvPicPr>
                <p:cNvPr id="18" name="Picture 8" descr="D:\PPS DE CREACION PROPIA - EXCLUSIVOS\- Si mis manos pudieran deshojar la luna\Imágenes\n-1.gif"/>
                <p:cNvPicPr>
                  <a:picLocks noChangeAspect="1" noChangeArrowheads="1" noCrop="1"/>
                </p:cNvPicPr>
                <p:nvPr/>
              </p:nvPicPr>
              <p:blipFill>
                <a:blip r:embed="rId4" cstate="print">
                  <a:duotone>
                    <a:prstClr val="black"/>
                    <a:srgbClr val="D9C3A5">
                      <a:tint val="50000"/>
                      <a:satMod val="180000"/>
                    </a:srgbClr>
                  </a:duotone>
                </a:blip>
                <a:srcRect/>
                <a:stretch>
                  <a:fillRect/>
                </a:stretch>
              </p:blipFill>
              <p:spPr bwMode="auto">
                <a:xfrm rot="1056916">
                  <a:off x="3988682" y="3356284"/>
                  <a:ext cx="1113889" cy="1076428"/>
                </a:xfrm>
                <a:prstGeom prst="rect">
                  <a:avLst/>
                </a:prstGeom>
                <a:noFill/>
              </p:spPr>
            </p:pic>
          </p:grpSp>
          <p:pic>
            <p:nvPicPr>
              <p:cNvPr id="15" name="Picture 8" descr="D:\PPS DE CREACION PROPIA - EXCLUSIVOS\- Si mis manos pudieran deshojar la luna\Imágenes\n-1.gif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duotone>
                  <a:prstClr val="black"/>
                  <a:srgbClr val="D9C3A5">
                    <a:tint val="50000"/>
                    <a:satMod val="180000"/>
                  </a:srgbClr>
                </a:duotone>
              </a:blip>
              <a:srcRect/>
              <a:stretch>
                <a:fillRect/>
              </a:stretch>
            </p:blipFill>
            <p:spPr bwMode="auto">
              <a:xfrm rot="1056916">
                <a:off x="3729633" y="4964928"/>
                <a:ext cx="1309982" cy="1298360"/>
              </a:xfrm>
              <a:prstGeom prst="rect">
                <a:avLst/>
              </a:prstGeom>
              <a:noFill/>
            </p:spPr>
          </p:pic>
        </p:grpSp>
      </p:grpSp>
      <p:sp>
        <p:nvSpPr>
          <p:cNvPr id="19" name="1 Rectángulo"/>
          <p:cNvSpPr>
            <a:spLocks noChangeArrowheads="1"/>
          </p:cNvSpPr>
          <p:nvPr/>
        </p:nvSpPr>
        <p:spPr bwMode="auto">
          <a:xfrm>
            <a:off x="323528" y="843558"/>
            <a:ext cx="3744416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3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¡¡Si mis dedos pudieran</a:t>
            </a:r>
          </a:p>
          <a:p>
            <a:pPr algn="ctr"/>
            <a:r>
              <a:rPr lang="es-ES" sz="3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deshojar a la luna!!</a:t>
            </a:r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D:\Mis Imágenes\LUNA\pho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13 Grupo"/>
          <p:cNvGrpSpPr>
            <a:grpSpLocks/>
          </p:cNvGrpSpPr>
          <p:nvPr/>
        </p:nvGrpSpPr>
        <p:grpSpPr bwMode="auto">
          <a:xfrm flipH="1">
            <a:off x="7256213" y="3327798"/>
            <a:ext cx="1368674" cy="1540560"/>
            <a:chOff x="6948264" y="2205038"/>
            <a:chExt cx="1440160" cy="1747702"/>
          </a:xfrm>
        </p:grpSpPr>
        <p:sp>
          <p:nvSpPr>
            <p:cNvPr id="5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440160" cy="5237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s-ES" sz="2400" dirty="0">
                  <a:ln w="3175">
                    <a:solidFill>
                      <a:srgbClr val="990000"/>
                    </a:solidFill>
                  </a:ln>
                  <a:solidFill>
                    <a:srgbClr val="FF0000"/>
                  </a:solidFill>
                  <a:latin typeface="Vivaldi" pitchFamily="66" charset="0"/>
                </a:rPr>
                <a:t>Margarita</a:t>
              </a:r>
            </a:p>
          </p:txBody>
        </p:sp>
        <p:pic>
          <p:nvPicPr>
            <p:cNvPr id="17419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59" y="2205038"/>
              <a:ext cx="1099782" cy="12382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" name="10 CuadroTexto"/>
          <p:cNvSpPr txBox="1"/>
          <p:nvPr/>
        </p:nvSpPr>
        <p:spPr>
          <a:xfrm>
            <a:off x="920415" y="1023854"/>
            <a:ext cx="230223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800" dirty="0">
                <a:ln w="3175">
                  <a:solidFill>
                    <a:srgbClr val="990000"/>
                  </a:solidFill>
                </a:ln>
                <a:solidFill>
                  <a:srgbClr val="FF3300"/>
                </a:solidFill>
                <a:latin typeface="Vivaldi" pitchFamily="66" charset="0"/>
              </a:rPr>
              <a:t>Septiembre 2014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412115" y="2826984"/>
            <a:ext cx="264771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2800" dirty="0">
                <a:ln>
                  <a:solidFill>
                    <a:srgbClr val="A50021"/>
                  </a:solidFill>
                </a:ln>
                <a:solidFill>
                  <a:srgbClr val="FF3300"/>
                </a:solidFill>
                <a:latin typeface="Vivaldi" pitchFamily="66" charset="0"/>
              </a:rPr>
              <a:t>Música :</a:t>
            </a:r>
            <a:r>
              <a:rPr lang="es-ES" sz="2800" dirty="0" err="1">
                <a:ln>
                  <a:solidFill>
                    <a:srgbClr val="A50021"/>
                  </a:solidFill>
                </a:ln>
                <a:solidFill>
                  <a:srgbClr val="FF3300"/>
                </a:solidFill>
                <a:latin typeface="Vivaldi" pitchFamily="66" charset="0"/>
              </a:rPr>
              <a:t>Aimer</a:t>
            </a:r>
            <a:r>
              <a:rPr lang="es-ES" sz="2800" dirty="0">
                <a:ln>
                  <a:solidFill>
                    <a:srgbClr val="A50021"/>
                  </a:solidFill>
                </a:ln>
                <a:solidFill>
                  <a:srgbClr val="FF3300"/>
                </a:solidFill>
                <a:latin typeface="Vivaldi" pitchFamily="66" charset="0"/>
              </a:rPr>
              <a:t> </a:t>
            </a:r>
          </a:p>
          <a:p>
            <a:pPr>
              <a:defRPr/>
            </a:pPr>
            <a:r>
              <a:rPr lang="es-ES" sz="2800" dirty="0">
                <a:ln>
                  <a:solidFill>
                    <a:srgbClr val="A50021"/>
                  </a:solidFill>
                </a:ln>
                <a:solidFill>
                  <a:srgbClr val="FF3300"/>
                </a:solidFill>
                <a:latin typeface="Vivaldi" pitchFamily="66" charset="0"/>
              </a:rPr>
              <a:t>Romeo et Juliette </a:t>
            </a:r>
          </a:p>
        </p:txBody>
      </p:sp>
      <p:pic>
        <p:nvPicPr>
          <p:cNvPr id="9" name="Picture 3" descr="D:\Mis Imágenes\LUNA\pho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2571750"/>
            <a:ext cx="4500562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Picture 3" descr="D:\Mis Imágenes\LUNA\pho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571750"/>
            <a:ext cx="4716463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D:\Mis Imágenes\LUNA\pho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 descr="D:\Mis Imágenes\LUNA\pho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0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D:\Mis Imágenes\LUNA\pho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681038"/>
            <a:ext cx="7200900" cy="378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5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29600" y="457200"/>
            <a:ext cx="3048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18439" name="Picture 10" descr="boletin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67000" y="4171950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3714750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18442" name="Picture 413" descr="logo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9600" y="45720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177165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2571750"/>
          <a:ext cx="7086600" cy="807720"/>
        </p:xfrm>
        <a:graphic>
          <a:graphicData uri="http://schemas.openxmlformats.org/drawingml/2006/table">
            <a:tbl>
              <a:tblPr/>
              <a:tblGrid>
                <a:gridCol w="1181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1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1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81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811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811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886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Dedicatorias</a:t>
                      </a:r>
                      <a:endParaRPr kumimoji="0" lang="es-E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Fechas Especiales</a:t>
                      </a:r>
                      <a:endParaRPr kumimoji="0" lang="es-ES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Graciosos</a:t>
                      </a:r>
                      <a:endParaRPr kumimoji="0" lang="es-ES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Historia y arte</a:t>
                      </a:r>
                      <a:endParaRPr kumimoji="0" lang="es-ES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Lugares</a:t>
                      </a:r>
                      <a:endParaRPr kumimoji="0" lang="es-ES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Musicales</a:t>
                      </a:r>
                      <a:endParaRPr kumimoji="0" lang="es-ES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6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Naturaleza y Ciencias</a:t>
                      </a:r>
                      <a:endParaRPr kumimoji="0" lang="es-ES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Política</a:t>
                      </a:r>
                      <a:endParaRPr kumimoji="0" lang="es-ES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Reflexión</a:t>
                      </a:r>
                      <a:endParaRPr kumimoji="0" lang="es-ES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Religiosos</a:t>
                      </a:r>
                      <a:endParaRPr kumimoji="0" lang="es-ES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Románticos</a:t>
                      </a:r>
                      <a:endParaRPr kumimoji="0" lang="es-ES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20"/>
                        </a:rPr>
                        <a:t>Salud</a:t>
                      </a:r>
                      <a:endParaRPr kumimoji="0" lang="es-ES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169319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  <a:cs typeface="+mn-cs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 rot="20530331">
            <a:off x="5334000" y="1143001"/>
            <a:ext cx="3581400" cy="1173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1664</TotalTime>
  <Words>230</Words>
  <Application>Microsoft Office PowerPoint</Application>
  <PresentationFormat>Presentación en pantalla (16:9)</PresentationFormat>
  <Paragraphs>57</Paragraphs>
  <Slides>15</Slides>
  <Notes>2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21" baseType="lpstr">
      <vt:lpstr>Berlin Sans FB Demi</vt:lpstr>
      <vt:lpstr>Vivaldi</vt:lpstr>
      <vt:lpstr>Arial</vt:lpstr>
      <vt:lpstr>Calibri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Guillermo Arroyo Moreno</cp:lastModifiedBy>
  <cp:revision>170</cp:revision>
  <dcterms:created xsi:type="dcterms:W3CDTF">2014-09-23T09:04:50Z</dcterms:created>
  <dcterms:modified xsi:type="dcterms:W3CDTF">2023-10-19T22:46:21Z</dcterms:modified>
</cp:coreProperties>
</file>