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3" r:id="rId3"/>
  </p:sldMasterIdLst>
  <p:notesMasterIdLst>
    <p:notesMasterId r:id="rId6"/>
  </p:notesMasterIdLst>
  <p:sldIdLst>
    <p:sldId id="260" r:id="rId4"/>
    <p:sldId id="256" r:id="rId5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zvTjL816p1KJe1ZFpB49g==" hashData="X0rnEr3KVKHHwIS5KVKB2t3yR1UJDc/tzTJc8LItywSltalNtjMrmO1hB7wQ9rzT4wLfUsdWA8AVl1FEZtE11g=="/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49" autoAdjust="0"/>
    <p:restoredTop sz="94660" autoAdjust="0"/>
  </p:normalViewPr>
  <p:slideViewPr>
    <p:cSldViewPr snapToGrid="0">
      <p:cViewPr varScale="1">
        <p:scale>
          <a:sx n="104" d="100"/>
          <a:sy n="104" d="100"/>
        </p:scale>
        <p:origin x="72" y="13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20" d="100"/>
          <a:sy n="20" d="100"/>
        </p:scale>
        <p:origin x="3264" y="1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0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423230-8F2B-4FF2-9F10-C437DBDAFCF7}" type="datetimeFigureOut">
              <a:rPr lang="es-ES" smtClean="0"/>
              <a:t>14/12/2024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1773DA-5263-4E51-B0F4-B91F2A721ED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528213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1 Marcador de imagen de diapositiva">
            <a:extLst>
              <a:ext uri="{FF2B5EF4-FFF2-40B4-BE49-F238E27FC236}">
                <a16:creationId xmlns:a16="http://schemas.microsoft.com/office/drawing/2014/main" id="{F92CE32E-A074-4F14-88E4-26AC6968973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2 Marcador de notas">
            <a:extLst>
              <a:ext uri="{FF2B5EF4-FFF2-40B4-BE49-F238E27FC236}">
                <a16:creationId xmlns:a16="http://schemas.microsoft.com/office/drawing/2014/main" id="{A1EF9245-C031-4CA9-BEA3-F8769E1F48E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/>
          </a:p>
        </p:txBody>
      </p:sp>
      <p:sp>
        <p:nvSpPr>
          <p:cNvPr id="9220" name="3 Marcador de número de diapositiva">
            <a:extLst>
              <a:ext uri="{FF2B5EF4-FFF2-40B4-BE49-F238E27FC236}">
                <a16:creationId xmlns:a16="http://schemas.microsoft.com/office/drawing/2014/main" id="{58F5AA45-BFD2-4A1D-BA81-6D130F45CCD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E0A1395E-A906-47E2-A2CB-E80E7BB34330}" type="slidenum">
              <a:rPr lang="es-ES" altLang="es-ES"/>
              <a:pPr eaLnBrk="1" hangingPunct="1"/>
              <a:t>1</a:t>
            </a:fld>
            <a:endParaRPr lang="es-ES" alt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E1723D7-3BDD-450D-8573-F0811555EB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D774D09A-DB17-4ADA-B11B-BC5FB33AAA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1820F32-7ECD-4A73-91C2-32E8407700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B1598-C296-4165-A72A-417862A0B2FD}" type="datetimeFigureOut">
              <a:rPr lang="es-ES" smtClean="0"/>
              <a:t>14/12/2024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BB212BD-047A-41DA-95D6-8DA2E65CCC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4A6A322-E148-47F0-86B7-F05743472F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84CF1-2FD0-4A93-8CBF-54EE9FE451D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071944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92DCB4C-67ED-4D3E-AF5C-5A0ED994CF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286B314-9F51-4E81-9EF6-CB5EA70742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6450B74-350D-43A0-ACAA-DD0AB73496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B1598-C296-4165-A72A-417862A0B2FD}" type="datetimeFigureOut">
              <a:rPr lang="es-ES" smtClean="0"/>
              <a:t>14/12/2024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41F995A-1EE3-42E5-8944-A6AF5E1B9F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D43D79D-DAC8-4B5E-B4FC-0E2D201342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84CF1-2FD0-4A93-8CBF-54EE9FE451D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380882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EB08FE5-67C6-482F-A008-870D2E5234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FD33631-310A-44FC-AB1A-AAC1E3B47C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4D03FFB-3439-4CBC-BD7F-8DC6B2E15B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B1598-C296-4165-A72A-417862A0B2FD}" type="datetimeFigureOut">
              <a:rPr lang="es-ES" smtClean="0"/>
              <a:t>14/12/2024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F4BE975-EDA4-4DA5-A8DF-531447DB2B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AA38769-E886-48C7-9D18-D6B5993BEE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84CF1-2FD0-4A93-8CBF-54EE9FE451D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910540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F26DD01-F339-4123-8215-6D9880E1AD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56976F2-AA40-43A3-AC5E-B0915CD67D8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2C650DD-0AEB-4C0A-BF61-6DDB7A2A72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C6A95D1-1B01-43DF-9B67-96CC2360C0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B1598-C296-4165-A72A-417862A0B2FD}" type="datetimeFigureOut">
              <a:rPr lang="es-ES" smtClean="0"/>
              <a:t>14/12/2024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A86829B-8215-4D10-BB6E-9DA4F60C66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B5A3B50-50BB-4F13-A861-09CF37B654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84CF1-2FD0-4A93-8CBF-54EE9FE451D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07636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9DA6E44-1719-4AFE-8EF9-F82DDD8543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053654F-6D4D-4735-9EF3-3F35D1D76C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D6310B9-B9D0-4AEB-A337-17867C1582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2CD94546-2E60-4AED-9936-43B9D767709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2D92CE86-D59F-4CA4-86CF-85E5C4BE9BB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E4D5AAA9-506A-4F7F-94F1-4CA404540F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B1598-C296-4165-A72A-417862A0B2FD}" type="datetimeFigureOut">
              <a:rPr lang="es-ES" smtClean="0"/>
              <a:t>14/12/2024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C82392BE-AF0C-404A-B711-84798EEFA3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B6FB42E7-EE13-4627-858B-E1FE4E3166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84CF1-2FD0-4A93-8CBF-54EE9FE451D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604248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E8EBEAF-4CEA-4A2C-AB1F-DF257AB3B2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2B074548-42E4-4200-87FA-9E5A4FD242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B1598-C296-4165-A72A-417862A0B2FD}" type="datetimeFigureOut">
              <a:rPr lang="es-ES" smtClean="0"/>
              <a:t>14/12/2024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5DEB8C48-26D9-438F-9EC8-0B81611C4B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F5B84F5-3C31-4343-81E3-BB9E3DB264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84CF1-2FD0-4A93-8CBF-54EE9FE451D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421795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E5A1C0AB-C717-45E5-94CF-9D7622116B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B1598-C296-4165-A72A-417862A0B2FD}" type="datetimeFigureOut">
              <a:rPr lang="es-ES" smtClean="0"/>
              <a:t>14/12/2024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160C6466-216C-4A9C-BC5B-ACEB6F5977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F87BCD4-F9F3-4FC7-AF6D-FEE3CA4DA4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84CF1-2FD0-4A93-8CBF-54EE9FE451D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068019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3128670-401C-4301-81AC-9CD32D9A21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4A7E768-47EE-4345-94A4-932300C66B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78F71609-9BF6-4C68-A4E2-28F3E43A167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E64D9B3-7579-474A-B12C-D3D73FFFBA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B1598-C296-4165-A72A-417862A0B2FD}" type="datetimeFigureOut">
              <a:rPr lang="es-ES" smtClean="0"/>
              <a:t>14/12/2024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AD82BCD-48A8-4BF6-896A-76CCAD5D65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6B07338-7D8E-4376-9F17-75A575EA3C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84CF1-2FD0-4A93-8CBF-54EE9FE451D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375858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78B3D73-8214-4EAE-8E26-B97EA91A10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416CD9FD-F702-48FA-A75B-4E0410390C4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E01EFC0F-C008-462C-926D-943D53BF31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1BFBE10-4EC0-4013-BA75-F278186E3B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B1598-C296-4165-A72A-417862A0B2FD}" type="datetimeFigureOut">
              <a:rPr lang="es-ES" smtClean="0"/>
              <a:t>14/12/2024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9DC0082-F080-4C2A-ACC0-23D9FC0E20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EF18FFB-8651-449E-B491-ACE6DEAB78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84CF1-2FD0-4A93-8CBF-54EE9FE451D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101482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3CE7D0C-880B-48B7-B5B0-F6ADF67398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A1C2D4EA-0CD4-4694-BA81-08312050FF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355A2DF-3C10-40C8-B132-9A20013C75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B1598-C296-4165-A72A-417862A0B2FD}" type="datetimeFigureOut">
              <a:rPr lang="es-ES" smtClean="0"/>
              <a:t>14/12/2024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15FA344-69EB-442E-AF73-3BACC801C9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4FFF462-0E34-4571-A349-75B2C3DDD8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84CF1-2FD0-4A93-8CBF-54EE9FE451D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479463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07FC2DD8-C8F9-46AA-86E0-B8A586B4A4B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35DA013F-051F-4B8E-9A8B-7F69CDA8E7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E203573-7E2A-4E78-9E39-FE7D549B8E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B1598-C296-4165-A72A-417862A0B2FD}" type="datetimeFigureOut">
              <a:rPr lang="es-ES" smtClean="0"/>
              <a:t>14/12/2024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785AE32-1DB3-49AF-8CD2-EFE4F04473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CB2454B-B403-4797-BFB6-9CF064323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84CF1-2FD0-4A93-8CBF-54EE9FE451D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023916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EAD0F4B-A526-4EA2-8EF4-19E8244D29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25F4FBAE-14D8-4F27-973C-7D83F26B95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EE0321F-2BB1-4802-86D1-295E00B5FD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93DB7-D899-4012-A4EF-65874944E556}" type="datetimeFigureOut">
              <a:rPr lang="es-ES" smtClean="0"/>
              <a:t>14/12/2024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A6026FE-3446-4BBF-B2A8-FCD5BF3201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F4F0DD5-704F-4595-856F-43B81D0453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624612-78B7-4AC7-9147-9042A101834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050271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498AAEC-E54B-4C77-A0FD-70FD6127D2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0DF9909-46F2-42BB-A53E-C3916D16CB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37A2EC7-7ED5-4D6E-A3CA-C51884DED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93DB7-D899-4012-A4EF-65874944E556}" type="datetimeFigureOut">
              <a:rPr lang="es-ES" smtClean="0"/>
              <a:t>14/12/2024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7B57B8E-FD4C-4EF5-B55E-B086D0D2D4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279F9A9-6860-4C6F-80E8-04C9BCA29E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624612-78B7-4AC7-9147-9042A101834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644278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F2F7015-5602-4DE5-BD35-C1065E8327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5604376-C96D-4E65-A0CE-CAFAF9229E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24668AA-F12F-41A4-A4CA-C503052E89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93DB7-D899-4012-A4EF-65874944E556}" type="datetimeFigureOut">
              <a:rPr lang="es-ES" smtClean="0"/>
              <a:t>14/12/2024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64CA01F-6086-403E-99B0-102D76329F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AF78275-92F2-4B20-AFF5-5FA759B11C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624612-78B7-4AC7-9147-9042A101834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0343429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8AA01FF-8E2D-4877-B1E5-6FAE2920EF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0EEFA94-C65B-4920-94D5-FA1C02A7711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CB370ADB-FEFD-4DB9-95FD-3389067CFB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3F8FC93-BA93-43ED-BD58-21D99E571B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93DB7-D899-4012-A4EF-65874944E556}" type="datetimeFigureOut">
              <a:rPr lang="es-ES" smtClean="0"/>
              <a:t>14/12/2024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E781E8D-9E4C-41CC-9958-A10585EBA1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5A98ED7-597B-4590-BEAC-B3DD2D0DB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624612-78B7-4AC7-9147-9042A101834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9159443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4F5DC80-D0F7-492B-BFFB-3BD7279AFC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C938CF0-2F4A-4BE8-8D99-ECFB6C40AE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45EB9A69-E7F1-43B3-87BA-D4893F4B73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8047121E-AE4B-43F5-8FC0-8FB62363F22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BCD9DD40-B65B-4D28-A116-FAF2A73C302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87ED749A-F56F-40F2-9E05-76E6426F74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93DB7-D899-4012-A4EF-65874944E556}" type="datetimeFigureOut">
              <a:rPr lang="es-ES" smtClean="0"/>
              <a:t>14/12/2024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E33929A6-EFEA-4B34-AC84-9299C9691A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00F16566-6C5A-4346-AF99-2B0C92D47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624612-78B7-4AC7-9147-9042A101834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4319676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DA5CB15-8856-431F-A8D8-1095A051EC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B93607F9-0443-42A2-A45E-A85BEB68CF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93DB7-D899-4012-A4EF-65874944E556}" type="datetimeFigureOut">
              <a:rPr lang="es-ES" smtClean="0"/>
              <a:t>14/12/2024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CBF276F7-805C-4B1C-9DF4-4A764366D4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6DCB5CD3-F120-4568-AFAE-30C27CE848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624612-78B7-4AC7-9147-9042A101834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2940348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FC82E722-C79A-47E5-968C-093746957C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93DB7-D899-4012-A4EF-65874944E556}" type="datetimeFigureOut">
              <a:rPr lang="es-ES" smtClean="0"/>
              <a:t>14/12/2024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8C428EA5-062E-4165-819B-D1B23191B4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653E1E33-B527-45E2-8845-1B5A695ED1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624612-78B7-4AC7-9147-9042A101834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7898253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F86C9F4-CC62-4861-8A4C-388F564A24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CD9D309-7EB7-414A-A59E-6EF949C8F3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E97E661E-6A4D-4C7C-AD1B-4C310465AA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88BB235-6B89-4EDF-8B55-55AD624273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93DB7-D899-4012-A4EF-65874944E556}" type="datetimeFigureOut">
              <a:rPr lang="es-ES" smtClean="0"/>
              <a:t>14/12/2024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68D2182-B6B1-4BA5-BD88-10E4353627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2FF88DB-4382-498B-8541-43839AE0B6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624612-78B7-4AC7-9147-9042A101834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4963139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81B6D38-9B29-477A-8F8D-C0FA1E712F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CA8C8FF5-BD86-4085-90C8-79511A36090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E4CA7D53-8284-40C6-9B42-93ADAAC157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C0310F0-0276-447B-AF94-79997F9E6E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93DB7-D899-4012-A4EF-65874944E556}" type="datetimeFigureOut">
              <a:rPr lang="es-ES" smtClean="0"/>
              <a:t>14/12/2024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95D6AB0-D340-46C9-84E3-0F2E368379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A2ABCAE5-0FBD-4CC0-BD13-E6B7FB4D86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624612-78B7-4AC7-9147-9042A101834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6488209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80BCDB0-A416-48EE-B51E-9EDAC49D30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D5C2BA7B-3739-4A01-AC0B-98191A8F572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344B249-C9BC-4F43-BCF1-DB84AEE168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93DB7-D899-4012-A4EF-65874944E556}" type="datetimeFigureOut">
              <a:rPr lang="es-ES" smtClean="0"/>
              <a:t>14/12/2024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4DD1DA0-3623-44D6-B644-7C8EDF4A25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9486B2E-0530-4C9F-9520-A44F6EE193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624612-78B7-4AC7-9147-9042A101834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7750697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9AD44C88-3585-4DA6-97C9-B9040366CF0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1A4F07FA-D96B-48F3-9892-497B00118B4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BBB52B6-48FC-4600-B1C6-B63EFA38DF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93DB7-D899-4012-A4EF-65874944E556}" type="datetimeFigureOut">
              <a:rPr lang="es-ES" smtClean="0"/>
              <a:t>14/12/2024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93E8DFB-54B4-4E08-A22B-8F41DC9E63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BEAF0EE-E603-4333-9DA6-D92AC0E167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624612-78B7-4AC7-9147-9042A101834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432700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C59BE04-249D-4A61-8648-6F1C179E5F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7BF5D181-9D09-4806-8A0C-F07FD0E229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93DB7-D899-4012-A4EF-65874944E556}" type="datetimeFigureOut">
              <a:rPr lang="es-ES" smtClean="0"/>
              <a:t>14/12/2024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2DD33D1A-3894-4C5C-A7C4-4E37A2A849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A8B62A0-E76D-4036-A7C0-3C4BE91EEF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624612-78B7-4AC7-9147-9042A101834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6061131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9BD8C9F-677B-6B7C-493E-A9876DEBE4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4BB562AD-C898-DBB1-F947-EBBD7CA2925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4EA6884-7857-CDDC-DDE6-CC7D851109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74951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2F86C6FB-0EED-4D7C-8C9A-819DF77238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2B80B00-38BC-4C9F-8BBC-E0F29994AA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6774B53-A4B0-42A8-9211-E88AA29AD2E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3B1598-C296-4165-A72A-417862A0B2FD}" type="datetimeFigureOut">
              <a:rPr lang="es-ES" smtClean="0"/>
              <a:t>14/12/2024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01959D3-CA05-4438-ADAA-644C104988E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2911EFF-6924-416D-A0A3-DBEBFE3E2C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984CF1-2FD0-4A93-8CBF-54EE9FE451D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014176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07A71FBC-E30C-4BCE-B792-BAB0541809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A9C8F10-2F39-4A27-80CD-4BD93EE6D5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8C6BD1B-95F2-406B-B39B-ADF57B59620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E93DB7-D899-4012-A4EF-65874944E556}" type="datetimeFigureOut">
              <a:rPr lang="es-ES" smtClean="0"/>
              <a:t>14/12/2024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21DE206-0D4F-413F-BA4E-83FA7112FF3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1161A52-5D7D-426A-9795-EC300E5A7D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624612-78B7-4AC7-9147-9042A101834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935517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CE7EFD85-6615-E27E-E614-BEAB42B012BC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9719675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jpg"/><Relationship Id="rId5" Type="http://schemas.openxmlformats.org/officeDocument/2006/relationships/image" Target="../media/image1.jp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0.png"/><Relationship Id="rId18" Type="http://schemas.openxmlformats.org/officeDocument/2006/relationships/image" Target="../media/image13.png"/><Relationship Id="rId3" Type="http://schemas.openxmlformats.org/officeDocument/2006/relationships/audio" Target="../media/audio1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12.png"/><Relationship Id="rId2" Type="http://schemas.openxmlformats.org/officeDocument/2006/relationships/slideLayout" Target="../slideLayouts/slideLayout24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.png"/><Relationship Id="rId11" Type="http://schemas.openxmlformats.org/officeDocument/2006/relationships/image" Target="../media/image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1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.png"/><Relationship Id="rId9" Type="http://schemas.openxmlformats.org/officeDocument/2006/relationships/image" Target="../media/image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 l="-30000" t="-31000" b="-9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7A9AE16F-A5CB-42F5-83F4-F87643147AF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97" b="7697"/>
          <a:stretch/>
        </p:blipFill>
        <p:spPr>
          <a:xfrm>
            <a:off x="0" y="-43357"/>
            <a:ext cx="12192000" cy="6858001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4DD2DDCE-B1FD-485A-BD11-F671ADB5E62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-43357"/>
            <a:ext cx="12191999" cy="6901357"/>
          </a:xfrm>
          <a:prstGeom prst="rect">
            <a:avLst/>
          </a:prstGeom>
        </p:spPr>
      </p:pic>
      <p:sp>
        <p:nvSpPr>
          <p:cNvPr id="36" name="43 CuadroTexto">
            <a:extLst>
              <a:ext uri="{FF2B5EF4-FFF2-40B4-BE49-F238E27FC236}">
                <a16:creationId xmlns:a16="http://schemas.microsoft.com/office/drawing/2014/main" id="{E84F2C80-C60B-47FA-B3C4-59F75DDFACCC}"/>
              </a:ext>
            </a:extLst>
          </p:cNvPr>
          <p:cNvSpPr txBox="1"/>
          <p:nvPr/>
        </p:nvSpPr>
        <p:spPr>
          <a:xfrm>
            <a:off x="6227342" y="-43357"/>
            <a:ext cx="5982587" cy="6988452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>
              <a:lnSpc>
                <a:spcPct val="115000"/>
              </a:lnSpc>
              <a:spcAft>
                <a:spcPts val="750"/>
              </a:spcAft>
            </a:pPr>
            <a:r>
              <a:rPr lang="es-ES" sz="2700" kern="100" dirty="0">
                <a:solidFill>
                  <a:schemeClr val="bg1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Si huyo del amor, ¿a qué me entrego</a:t>
            </a:r>
            <a:br>
              <a:rPr lang="es-ES" sz="2700" kern="100" dirty="0">
                <a:solidFill>
                  <a:schemeClr val="bg1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sz="2700" kern="100" dirty="0">
                <a:solidFill>
                  <a:schemeClr val="bg1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que pueda darme alguna fantasía?</a:t>
            </a:r>
            <a:br>
              <a:rPr lang="es-ES" sz="2700" kern="100" dirty="0">
                <a:solidFill>
                  <a:schemeClr val="bg1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sz="2700" kern="100" dirty="0">
                <a:solidFill>
                  <a:schemeClr val="bg1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¿Al arte, al solipsismo, a la anarquía,</a:t>
            </a:r>
            <a:br>
              <a:rPr lang="es-ES" sz="2700" kern="100" dirty="0">
                <a:solidFill>
                  <a:schemeClr val="bg1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sz="2700" kern="100" dirty="0">
                <a:solidFill>
                  <a:schemeClr val="bg1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al oro o a la fiebre por el juego?</a:t>
            </a:r>
            <a:br>
              <a:rPr lang="es-ES" sz="2700" kern="100" dirty="0">
                <a:solidFill>
                  <a:schemeClr val="bg1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sz="2700" kern="100" dirty="0">
                <a:solidFill>
                  <a:schemeClr val="bg1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¿Adónde he de encontrar olor a espliego,</a:t>
            </a:r>
            <a:br>
              <a:rPr lang="es-ES" sz="2700" kern="100" dirty="0">
                <a:solidFill>
                  <a:schemeClr val="bg1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sz="2700" kern="100" dirty="0">
                <a:solidFill>
                  <a:schemeClr val="bg1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 hierba matinal, a mies tardía?</a:t>
            </a:r>
            <a:br>
              <a:rPr lang="es-ES" sz="2700" kern="100" dirty="0">
                <a:solidFill>
                  <a:schemeClr val="bg1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sz="2700" kern="100" dirty="0">
                <a:solidFill>
                  <a:schemeClr val="bg1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¿De dónde surgirá la poesía</a:t>
            </a:r>
            <a:br>
              <a:rPr lang="es-ES" sz="2700" kern="100" dirty="0">
                <a:solidFill>
                  <a:schemeClr val="bg1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sz="2700" kern="100" dirty="0">
                <a:solidFill>
                  <a:schemeClr val="bg1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si ya no hay luz y se ha apagado el fuego?</a:t>
            </a:r>
            <a:br>
              <a:rPr lang="es-ES" sz="2700" kern="100" dirty="0">
                <a:solidFill>
                  <a:schemeClr val="bg1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sz="2700" kern="100" dirty="0">
                <a:solidFill>
                  <a:schemeClr val="bg1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Huyendo del amor, ¿con qué me riego</a:t>
            </a:r>
            <a:br>
              <a:rPr lang="es-ES" sz="2700" kern="100" dirty="0">
                <a:solidFill>
                  <a:schemeClr val="bg1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sz="2700" kern="100" dirty="0">
                <a:solidFill>
                  <a:schemeClr val="bg1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que tenga alguna gota de alegría,</a:t>
            </a:r>
            <a:br>
              <a:rPr lang="es-ES" sz="2700" kern="100" dirty="0">
                <a:solidFill>
                  <a:schemeClr val="bg1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sz="2700" kern="100" dirty="0">
                <a:solidFill>
                  <a:schemeClr val="bg1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si lejos del amor la gota es fría?</a:t>
            </a:r>
            <a:br>
              <a:rPr lang="es-ES" sz="2700" kern="100" dirty="0">
                <a:solidFill>
                  <a:schemeClr val="bg1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sz="2700" kern="100" dirty="0">
                <a:solidFill>
                  <a:schemeClr val="bg1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¿Con qué voy a lavarme cada día</a:t>
            </a:r>
            <a:br>
              <a:rPr lang="es-ES" sz="2700" kern="100" dirty="0">
                <a:solidFill>
                  <a:schemeClr val="bg1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sz="2700" kern="100" dirty="0">
                <a:solidFill>
                  <a:schemeClr val="bg1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del barro que me cubre todavía</a:t>
            </a:r>
            <a:br>
              <a:rPr lang="es-ES" sz="2700" kern="100" dirty="0">
                <a:solidFill>
                  <a:schemeClr val="bg1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sz="2700" kern="100" dirty="0">
                <a:solidFill>
                  <a:schemeClr val="bg1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con tanta profusión y tanto apego?</a:t>
            </a:r>
            <a:endParaRPr lang="es-ES" sz="2700" i="1" kern="100" dirty="0">
              <a:solidFill>
                <a:schemeClr val="bg1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  <a:latin typeface="Poor Richard" panose="02080502050505020702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8" name="CuadroTexto 37">
            <a:extLst>
              <a:ext uri="{FF2B5EF4-FFF2-40B4-BE49-F238E27FC236}">
                <a16:creationId xmlns:a16="http://schemas.microsoft.com/office/drawing/2014/main" id="{C4DB12E9-BADE-4939-8AF6-B0D1F22EE55C}"/>
              </a:ext>
            </a:extLst>
          </p:cNvPr>
          <p:cNvSpPr txBox="1"/>
          <p:nvPr/>
        </p:nvSpPr>
        <p:spPr>
          <a:xfrm>
            <a:off x="6791325" y="65868"/>
            <a:ext cx="5018485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4000" i="1" kern="100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Si huyo del amor</a:t>
            </a:r>
            <a:endParaRPr lang="es-ES" sz="4000" i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Poor Richard" panose="02080502050505020702" pitchFamily="18" charset="0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30F7A9E4-6D51-4CF1-9D11-40C07D82C85C}"/>
              </a:ext>
            </a:extLst>
          </p:cNvPr>
          <p:cNvSpPr txBox="1"/>
          <p:nvPr/>
        </p:nvSpPr>
        <p:spPr>
          <a:xfrm>
            <a:off x="10721344" y="6145801"/>
            <a:ext cx="17716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i="1" dirty="0" err="1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jrvg</a:t>
            </a:r>
            <a:endParaRPr lang="es-ES" sz="3600" b="1" i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50537B3E-FA69-43EA-83BD-E79A2070F5AE}"/>
              </a:ext>
            </a:extLst>
          </p:cNvPr>
          <p:cNvSpPr txBox="1"/>
          <p:nvPr/>
        </p:nvSpPr>
        <p:spPr>
          <a:xfrm>
            <a:off x="328612" y="7072313"/>
            <a:ext cx="35004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jrvallegomez@outlook.es</a:t>
            </a:r>
          </a:p>
        </p:txBody>
      </p:sp>
      <p:pic>
        <p:nvPicPr>
          <p:cNvPr id="2" name="THE LONG  AND WINDING ROAD ojo(1)">
            <a:hlinkClick r:id="" action="ppaction://media"/>
            <a:extLst>
              <a:ext uri="{FF2B5EF4-FFF2-40B4-BE49-F238E27FC236}">
                <a16:creationId xmlns:a16="http://schemas.microsoft.com/office/drawing/2014/main" id="{B16B0B24-9CC9-F8E7-1E57-88C9576C0D5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791325" y="7256979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73218">
        <p:circle/>
      </p:transition>
    </mc:Choice>
    <mc:Fallback xmlns="">
      <p:transition spd="slow" advClick="0" advTm="73218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0" presetClass="exit" presetSubtype="0" fill="hold" grpId="0" nodeType="afterEffect">
                                  <p:stCondLst>
                                    <p:cond delay="7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2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decel="100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decel="100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xit" presetSubtype="2" fill="hold" grpId="1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6000"/>
                            </p:stCondLst>
                            <p:childTnLst>
                              <p:par>
                                <p:cTn id="29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49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6" grpId="0"/>
      <p:bldP spid="36" grpId="1"/>
      <p:bldP spid="38" grpId="0"/>
      <p:bldP spid="3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  <a:extLst>
              <a:ext uri="{FF2B5EF4-FFF2-40B4-BE49-F238E27FC236}">
                <a16:creationId xmlns:a16="http://schemas.microsoft.com/office/drawing/2014/main" id="{9440A162-40EC-3418-A66B-D622D24C4CAF}"/>
              </a:ext>
            </a:extLst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>
            <a:extLst>
              <a:ext uri="{FF2B5EF4-FFF2-40B4-BE49-F238E27FC236}">
                <a16:creationId xmlns:a16="http://schemas.microsoft.com/office/drawing/2014/main" id="{6076997F-E151-1A43-053A-C3DC1B881A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C199A0C9-2DF2-E359-135C-47527816D5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5"/>
            <a:extLst>
              <a:ext uri="{FF2B5EF4-FFF2-40B4-BE49-F238E27FC236}">
                <a16:creationId xmlns:a16="http://schemas.microsoft.com/office/drawing/2014/main" id="{F5A2FC47-3511-64EA-01EF-2DEC578683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B2DCFDC0-46A2-1378-355D-1EB2F2DD78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5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BEA5B98E-03C8-59B0-F5E4-AE2D585553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7"/>
            <a:extLst>
              <a:ext uri="{FF2B5EF4-FFF2-40B4-BE49-F238E27FC236}">
                <a16:creationId xmlns:a16="http://schemas.microsoft.com/office/drawing/2014/main" id="{D49FDF33-5F5E-8F00-6881-FB80FDC1A0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DDB1C560-ED9A-B7EE-75EC-3D0CC84B99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10"/>
            <a:extLst>
              <a:ext uri="{FF2B5EF4-FFF2-40B4-BE49-F238E27FC236}">
                <a16:creationId xmlns:a16="http://schemas.microsoft.com/office/drawing/2014/main" id="{008FA93D-E142-4C53-D85B-07FE2AAFBB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12"/>
            <a:extLst>
              <a:ext uri="{FF2B5EF4-FFF2-40B4-BE49-F238E27FC236}">
                <a16:creationId xmlns:a16="http://schemas.microsoft.com/office/drawing/2014/main" id="{604F5C8E-FDD8-B8F2-7454-520A5AB5DB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4"/>
            <a:extLst>
              <a:ext uri="{FF2B5EF4-FFF2-40B4-BE49-F238E27FC236}">
                <a16:creationId xmlns:a16="http://schemas.microsoft.com/office/drawing/2014/main" id="{18ED03F6-F4A4-9EA0-B862-88A5123256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6"/>
            <a:extLst>
              <a:ext uri="{FF2B5EF4-FFF2-40B4-BE49-F238E27FC236}">
                <a16:creationId xmlns:a16="http://schemas.microsoft.com/office/drawing/2014/main" id="{42D55B98-715B-FFD6-CA0E-D5442975EC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>
            <a:extLst>
              <a:ext uri="{FF2B5EF4-FFF2-40B4-BE49-F238E27FC236}">
                <a16:creationId xmlns:a16="http://schemas.microsoft.com/office/drawing/2014/main" id="{B0BB856B-EC83-835E-298A-DB785B3EAF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6553200"/>
            <a:ext cx="9144000" cy="304800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400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>
            <a:extLst>
              <a:ext uri="{FF2B5EF4-FFF2-40B4-BE49-F238E27FC236}">
                <a16:creationId xmlns:a16="http://schemas.microsoft.com/office/drawing/2014/main" id="{7B7059FE-E79E-586C-976B-5707573FA2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5638800" y="838200"/>
            <a:ext cx="4826000" cy="210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5ED61D04-4E80-5888-5FE6-93A47B5BE06B}"/>
              </a:ext>
            </a:extLst>
          </p:cNvPr>
          <p:cNvSpPr txBox="1"/>
          <p:nvPr/>
        </p:nvSpPr>
        <p:spPr>
          <a:xfrm>
            <a:off x="295275" y="7019925"/>
            <a:ext cx="6953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1372132031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1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ersonalizad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</TotalTime>
  <Words>181</Words>
  <Application>Microsoft Office PowerPoint</Application>
  <PresentationFormat>Panorámica</PresentationFormat>
  <Paragraphs>9</Paragraphs>
  <Slides>2</Slides>
  <Notes>1</Notes>
  <HiddenSlides>0</HiddenSlides>
  <MMClips>2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2</vt:i4>
      </vt:variant>
    </vt:vector>
  </HeadingPairs>
  <TitlesOfParts>
    <vt:vector size="10" baseType="lpstr">
      <vt:lpstr>Arial</vt:lpstr>
      <vt:lpstr>Calibri</vt:lpstr>
      <vt:lpstr>Calibri Light</vt:lpstr>
      <vt:lpstr>Kristen ITC</vt:lpstr>
      <vt:lpstr>Poor Richard</vt:lpstr>
      <vt:lpstr>Tema de Office</vt:lpstr>
      <vt:lpstr>Diseño personalizado</vt:lpstr>
      <vt:lpstr>Diseño predeterminado</vt:lpstr>
      <vt:lpstr>Presentación de PowerPoint</vt:lpstr>
      <vt:lpstr>Presentación de PowerPoint</vt:lpstr>
    </vt:vector>
  </TitlesOfParts>
  <Manager>jose ruiz del valle</Manager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 olvido olvidarte............</dc:title>
  <dc:subject>ppsx</dc:subject>
  <dc:creator>jrvallegomez@outlook.es</dc:creator>
  <cp:keywords>poesia</cp:keywords>
  <cp:lastModifiedBy>jose ruiz</cp:lastModifiedBy>
  <cp:revision>16</cp:revision>
  <dcterms:created xsi:type="dcterms:W3CDTF">2023-02-11T13:11:10Z</dcterms:created>
  <dcterms:modified xsi:type="dcterms:W3CDTF">2024-12-14T09:38:51Z</dcterms:modified>
</cp:coreProperties>
</file>