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8"/>
  </p:notesMasterIdLst>
  <p:sldIdLst>
    <p:sldId id="422" r:id="rId2"/>
    <p:sldId id="470" r:id="rId3"/>
    <p:sldId id="450" r:id="rId4"/>
    <p:sldId id="459" r:id="rId5"/>
    <p:sldId id="456" r:id="rId6"/>
    <p:sldId id="466" r:id="rId7"/>
    <p:sldId id="460" r:id="rId8"/>
    <p:sldId id="468" r:id="rId9"/>
    <p:sldId id="462" r:id="rId10"/>
    <p:sldId id="467" r:id="rId11"/>
    <p:sldId id="449" r:id="rId12"/>
    <p:sldId id="469" r:id="rId13"/>
    <p:sldId id="464" r:id="rId14"/>
    <p:sldId id="463" r:id="rId15"/>
    <p:sldId id="443" r:id="rId16"/>
    <p:sldId id="458" r:id="rId17"/>
    <p:sldId id="476" r:id="rId18"/>
    <p:sldId id="472" r:id="rId19"/>
    <p:sldId id="465" r:id="rId20"/>
    <p:sldId id="471" r:id="rId21"/>
    <p:sldId id="461" r:id="rId22"/>
    <p:sldId id="474" r:id="rId23"/>
    <p:sldId id="473" r:id="rId24"/>
    <p:sldId id="426" r:id="rId25"/>
    <p:sldId id="442" r:id="rId26"/>
    <p:sldId id="421" r:id="rId27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/GMKNsKKZrDPY11eyFKMQ" hashData="Eto50FHlAwoqJsM3wXtNoYmBEi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99FFCC"/>
    <a:srgbClr val="E31C07"/>
    <a:srgbClr val="1116E9"/>
    <a:srgbClr val="1C861C"/>
    <a:srgbClr val="167ED4"/>
    <a:srgbClr val="663300"/>
    <a:srgbClr val="9933FF"/>
    <a:srgbClr val="21D951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80" autoAdjust="0"/>
    <p:restoredTop sz="94728" autoAdjust="0"/>
  </p:normalViewPr>
  <p:slideViewPr>
    <p:cSldViewPr>
      <p:cViewPr varScale="1">
        <p:scale>
          <a:sx n="34" d="100"/>
          <a:sy n="34" d="100"/>
        </p:scale>
        <p:origin x="-432" y="-84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270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270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70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70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270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908006D-6828-4B30-9165-3135102A8F09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Aunque me falte el recuerdo</a:t>
            </a:r>
          </a:p>
          <a:p>
            <a:pPr eaLnBrk="1" hangingPunct="1">
              <a:spcBef>
                <a:spcPct val="0"/>
              </a:spcBef>
            </a:pPr>
            <a:endParaRPr lang="es-ES" smtClean="0"/>
          </a:p>
          <a:p>
            <a:pPr eaLnBrk="1" hangingPunct="1">
              <a:spcBef>
                <a:spcPct val="0"/>
              </a:spcBef>
            </a:pPr>
            <a:r>
              <a:rPr lang="es-ES" smtClean="0"/>
              <a:t>Autora : Amanda Hurtado</a:t>
            </a:r>
          </a:p>
        </p:txBody>
      </p:sp>
      <p:sp>
        <p:nvSpPr>
          <p:cNvPr id="143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A81A24-B3C5-4F35-866C-4DC6CC9D29D0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8AFA34-3F21-4FC3-B019-AC3EEBE95382}" type="slidenum">
              <a:rPr lang="fr-FR" smtClean="0"/>
              <a:pPr/>
              <a:t>22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8B6D49-6B8C-4888-8CD4-95CB9693F83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12D32B-BD4F-42E8-9BE6-A8C4D779A56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F516B3-80CD-4C9B-A6FB-79B32F02683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9038" y="3435350"/>
            <a:ext cx="10621962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1963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7C8251-54AA-48B5-800F-C05B6EEE9E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DC6CF-130D-4BA1-962C-17BD658866D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D44496-6C7E-4297-8381-7697602DE9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C8684E-62A9-4822-A241-CE18EDEB0F0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AE8F4A-5B82-41C0-BA32-A3A99C46D4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A7CC65-424C-492C-B0D8-2A1E80377BB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CFD01-066D-422D-A5CB-9DF59300433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88963"/>
            <a:ext cx="5348288" cy="125618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9038" y="588963"/>
            <a:ext cx="15895637" cy="125618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65FCDC-ACDC-4383-8A3E-03F3DA1B007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9038" y="588963"/>
            <a:ext cx="21396325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918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9038" y="3435350"/>
            <a:ext cx="21396325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2918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90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defTabSz="2200275">
              <a:defRPr sz="3400"/>
            </a:lvl1pPr>
          </a:lstStyle>
          <a:p>
            <a:endParaRPr lang="es-ES_tradnl"/>
          </a:p>
        </p:txBody>
      </p:sp>
      <p:sp>
        <p:nvSpPr>
          <p:cNvPr id="2918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3238" y="13406438"/>
            <a:ext cx="75279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 defTabSz="2200275">
              <a:defRPr sz="3400"/>
            </a:lvl1pPr>
          </a:lstStyle>
          <a:p>
            <a:endParaRPr lang="es-ES_tradnl"/>
          </a:p>
        </p:txBody>
      </p:sp>
      <p:sp>
        <p:nvSpPr>
          <p:cNvPr id="2918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 defTabSz="2200275">
              <a:defRPr sz="3400"/>
            </a:lvl1pPr>
          </a:lstStyle>
          <a:p>
            <a:fld id="{5CC9E273-78F6-4F0B-AA58-0BD36B8730D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2200275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0275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0275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0275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0275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0275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0275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0275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0275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5500" indent="-825500" algn="l" defTabSz="2200275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525" indent="-687388" algn="l" defTabSz="2200275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550" indent="-549275" algn="l" defTabSz="2200275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88" indent="-549275" algn="l" defTabSz="2200275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825" indent="-550863" algn="l" defTabSz="2200275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07025" indent="-550863" algn="l" defTabSz="2200275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64225" indent="-550863" algn="l" defTabSz="2200275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21425" indent="-550863" algn="l" defTabSz="2200275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778625" indent="-550863" algn="l" defTabSz="2200275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gif"/><Relationship Id="rId4" Type="http://schemas.openxmlformats.org/officeDocument/2006/relationships/image" Target="../media/image1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1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gif"/><Relationship Id="rId4" Type="http://schemas.openxmlformats.org/officeDocument/2006/relationships/image" Target="../media/image44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11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4.gif"/><Relationship Id="rId4" Type="http://schemas.openxmlformats.org/officeDocument/2006/relationships/image" Target="../media/image5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9.png"/><Relationship Id="rId7" Type="http://schemas.openxmlformats.org/officeDocument/2006/relationships/image" Target="../media/image5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52" y="0"/>
            <a:ext cx="23733496" cy="14722475"/>
          </a:xfrm>
          <a:prstGeom prst="rect">
            <a:avLst/>
          </a:prstGeom>
        </p:spPr>
      </p:pic>
      <p:pic>
        <p:nvPicPr>
          <p:cNvPr id="17" name="Picture 8" descr="sh2cltm8"/>
          <p:cNvPicPr>
            <a:picLocks noChangeAspect="1" noChangeArrowheads="1"/>
          </p:cNvPicPr>
          <p:nvPr/>
        </p:nvPicPr>
        <p:blipFill>
          <a:blip r:embed="rId4"/>
          <a:srcRect l="2748" t="3903" r="2686" b="5844"/>
          <a:stretch>
            <a:fillRect/>
          </a:stretch>
        </p:blipFill>
        <p:spPr bwMode="auto">
          <a:xfrm>
            <a:off x="-1" y="-1"/>
            <a:ext cx="23853653" cy="14722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872769" y="11842734"/>
            <a:ext cx="2208211" cy="210613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3075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4508164" y="12773111"/>
            <a:ext cx="5807391" cy="923564"/>
          </a:xfrm>
          <a:prstGeom prst="rect">
            <a:avLst/>
          </a:prstGeom>
        </p:spPr>
        <p:txBody>
          <a:bodyPr wrap="none" lIns="219977" tIns="109989" rIns="219977" bIns="109989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7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3076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7270433" y="7270433"/>
            <a:ext cx="14722475" cy="18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16322358" y="7270433"/>
            <a:ext cx="14722475" cy="18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23774400" cy="14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14562301"/>
            <a:ext cx="23774400" cy="16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9" descr="www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13348072" cy="14722475"/>
          </a:xfrm>
          <a:prstGeom prst="rect">
            <a:avLst/>
          </a:prstGeom>
          <a:noFill/>
        </p:spPr>
      </p:pic>
      <p:sp>
        <p:nvSpPr>
          <p:cNvPr id="3081" name="WordArt 5"/>
          <p:cNvSpPr>
            <a:spLocks noChangeArrowheads="1" noChangeShapeType="1" noTextEdit="1"/>
          </p:cNvSpPr>
          <p:nvPr/>
        </p:nvSpPr>
        <p:spPr bwMode="auto">
          <a:xfrm>
            <a:off x="12030076" y="931817"/>
            <a:ext cx="10144196" cy="2286016"/>
          </a:xfrm>
          <a:prstGeom prst="rect">
            <a:avLst/>
          </a:prstGeom>
        </p:spPr>
        <p:txBody>
          <a:bodyPr wrap="none" lIns="219977" tIns="109989" rIns="219977" bIns="109989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ahoma"/>
                <a:ea typeface="Tahoma"/>
                <a:cs typeface="Tahoma"/>
              </a:rPr>
              <a:t>SERÉ</a:t>
            </a:r>
            <a:endParaRPr lang="es-ES" sz="96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ahoma"/>
              <a:ea typeface="Tahoma"/>
              <a:cs typeface="Tahoma"/>
            </a:endParaRP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652145" y="13389956"/>
            <a:ext cx="4890211" cy="754034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91421" tIns="45711" rIns="91421" bIns="45711">
            <a:spAutoFit/>
          </a:bodyPr>
          <a:lstStyle/>
          <a:p>
            <a:pPr defTabSz="2211230"/>
            <a:r>
              <a:rPr lang="es-ES" dirty="0" smtClean="0">
                <a:solidFill>
                  <a:schemeClr val="bg1"/>
                </a:solidFill>
              </a:rPr>
              <a:t>PABLO  ALBORAN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3085" name="Picture 13" descr="rnotab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42010" y="11689374"/>
            <a:ext cx="3169920" cy="1574487"/>
          </a:xfrm>
          <a:prstGeom prst="rect">
            <a:avLst/>
          </a:prstGeom>
          <a:noFill/>
        </p:spPr>
      </p:pic>
      <p:pic>
        <p:nvPicPr>
          <p:cNvPr id="3086" name="Picture 14" descr="notas musicales1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462974" y="11689373"/>
            <a:ext cx="4177030" cy="1526775"/>
          </a:xfrm>
          <a:prstGeom prst="rect">
            <a:avLst/>
          </a:prstGeom>
          <a:noFill/>
        </p:spPr>
      </p:pic>
      <p:pic>
        <p:nvPicPr>
          <p:cNvPr id="3090" name="Picture 18" descr="notas musicales1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-2429444">
            <a:off x="1403350" y="9988791"/>
            <a:ext cx="4177030" cy="1526775"/>
          </a:xfrm>
          <a:prstGeom prst="rect">
            <a:avLst/>
          </a:prstGeom>
          <a:noFill/>
        </p:spPr>
      </p:pic>
      <p:pic>
        <p:nvPicPr>
          <p:cNvPr id="3091" name="Picture 19" descr="notas musicales1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20556608" flipV="1">
            <a:off x="3087371" y="11536016"/>
            <a:ext cx="3557905" cy="1301848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random/>
    <p:sndAc>
      <p:stSnd>
        <p:snd r:embed="rId2" name="06 sere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9be138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719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4174536" cy="18130901"/>
          </a:xfrm>
          <a:prstGeom prst="rect">
            <a:avLst/>
          </a:prstGeom>
        </p:spPr>
      </p:pic>
      <p:pic>
        <p:nvPicPr>
          <p:cNvPr id="4" name="Image 3" descr="178414ad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4310" y="7920038"/>
            <a:ext cx="3557588" cy="680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Kép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8200916" y="-2640083"/>
            <a:ext cx="15573484" cy="18945139"/>
          </a:xfrm>
          <a:prstGeom prst="rect">
            <a:avLst/>
          </a:prstGeom>
          <a:noFill/>
        </p:spPr>
      </p:pic>
      <p:pic>
        <p:nvPicPr>
          <p:cNvPr id="3" name="Image 9" descr="0_5881d_6542a5ca_L-jpg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8624" y="12861963"/>
            <a:ext cx="7083425" cy="757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9" descr="0_5881d_6542a5ca_L-jpg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-2277346" y="9024133"/>
            <a:ext cx="7083425" cy="757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15" descr="45052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57252" y="7932741"/>
            <a:ext cx="6308337" cy="4432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3" descr="9bb00720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00062" y="2146263"/>
            <a:ext cx="3615690" cy="123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3" descr="9bb00720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14574" y="3789337"/>
            <a:ext cx="3615690" cy="123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3" descr="9bb00720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58910"/>
            <a:ext cx="3615690" cy="123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3" descr="9bb00720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86276" y="2217701"/>
            <a:ext cx="3615690" cy="123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3" descr="9bb00720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86474" y="646065"/>
            <a:ext cx="3615690" cy="123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6" descr="photo_fond_ecran_wallpaper_nature_fleurs_multicolores_017"/>
          <p:cNvPicPr>
            <a:picLocks noChangeAspect="1" noChangeArrowheads="1"/>
          </p:cNvPicPr>
          <p:nvPr/>
        </p:nvPicPr>
        <p:blipFill>
          <a:blip r:embed="rId2"/>
          <a:srcRect b="4917"/>
          <a:stretch>
            <a:fillRect/>
          </a:stretch>
        </p:blipFill>
        <p:spPr bwMode="auto">
          <a:xfrm>
            <a:off x="-842010" y="1"/>
            <a:ext cx="25359360" cy="15576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Kép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630841" y="646065"/>
            <a:ext cx="8143559" cy="15010378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 flipV="1">
            <a:off x="0" y="13652109"/>
            <a:ext cx="23774400" cy="960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219977" tIns="109989" rIns="219977" bIns="109989">
            <a:spAutoFit/>
          </a:bodyPr>
          <a:lstStyle/>
          <a:p>
            <a:pPr algn="ctr"/>
            <a:endParaRPr lang="fr-FR" sz="4800" dirty="0">
              <a:solidFill>
                <a:schemeClr val="bg1"/>
              </a:solidFill>
              <a:latin typeface="Trebuchet MS" pitchFamily="34" charset="0"/>
            </a:endParaRPr>
          </a:p>
        </p:txBody>
      </p:sp>
      <p:pic>
        <p:nvPicPr>
          <p:cNvPr id="23555" name="Picture 5" descr="15c56187"/>
          <p:cNvPicPr>
            <a:picLocks noChangeAspect="1" noChangeArrowheads="1"/>
          </p:cNvPicPr>
          <p:nvPr/>
        </p:nvPicPr>
        <p:blipFill>
          <a:blip r:embed="rId2"/>
          <a:srcRect b="4008"/>
          <a:stretch>
            <a:fillRect/>
          </a:stretch>
        </p:blipFill>
        <p:spPr bwMode="auto">
          <a:xfrm>
            <a:off x="0" y="-1782827"/>
            <a:ext cx="23774400" cy="1750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/>
          <a:p>
            <a:endParaRPr lang="es-ES"/>
          </a:p>
        </p:txBody>
      </p:sp>
      <p:sp>
        <p:nvSpPr>
          <p:cNvPr id="290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9038" y="3435350"/>
            <a:ext cx="21396325" cy="9715500"/>
          </a:xfrm>
        </p:spPr>
        <p:txBody>
          <a:bodyPr/>
          <a:lstStyle/>
          <a:p>
            <a:endParaRPr lang="es-ES"/>
          </a:p>
        </p:txBody>
      </p:sp>
      <p:pic>
        <p:nvPicPr>
          <p:cNvPr id="290820" name="Picture 4" descr="suflete-perech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50625" cy="14892338"/>
          </a:xfrm>
          <a:prstGeom prst="rect">
            <a:avLst/>
          </a:prstGeom>
          <a:noFill/>
        </p:spPr>
      </p:pic>
      <p:pic>
        <p:nvPicPr>
          <p:cNvPr id="290821" name="Picture 5" descr="Tidepools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955375" cy="14835188"/>
          </a:xfrm>
          <a:prstGeom prst="rect">
            <a:avLst/>
          </a:prstGeom>
          <a:noFill/>
        </p:spPr>
      </p:pic>
      <p:pic>
        <p:nvPicPr>
          <p:cNvPr id="290822" name="Picture 6" descr="Tidepools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955375" cy="148351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90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290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90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90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milys48d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28961" y="-1711389"/>
            <a:ext cx="28038212" cy="19145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3" descr="9bb0072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58910"/>
            <a:ext cx="3615690" cy="123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9bb0072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120" y="3503585"/>
            <a:ext cx="3615690" cy="123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3" descr="9bb0072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57318" y="1717635"/>
            <a:ext cx="3615690" cy="123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/>
          <a:p>
            <a:endParaRPr lang="es-ES"/>
          </a:p>
        </p:txBody>
      </p:sp>
      <p:sp>
        <p:nvSpPr>
          <p:cNvPr id="285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9038" y="3435350"/>
            <a:ext cx="21396325" cy="9715500"/>
          </a:xfrm>
        </p:spPr>
        <p:txBody>
          <a:bodyPr/>
          <a:lstStyle/>
          <a:p>
            <a:endParaRPr lang="es-ES"/>
          </a:p>
        </p:txBody>
      </p:sp>
      <p:pic>
        <p:nvPicPr>
          <p:cNvPr id="285700" name="Picture 4" descr="2006_shes_the_man_0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78075" y="0"/>
            <a:ext cx="26593800" cy="14722475"/>
          </a:xfrm>
          <a:prstGeom prst="rect">
            <a:avLst/>
          </a:prstGeom>
          <a:noFill/>
        </p:spPr>
      </p:pic>
      <p:pic>
        <p:nvPicPr>
          <p:cNvPr id="285701" name="Picture 5" descr="2006_shes_the_man_0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79638" y="0"/>
            <a:ext cx="26593801" cy="14722475"/>
          </a:xfrm>
          <a:prstGeom prst="rect">
            <a:avLst/>
          </a:prstGeom>
          <a:noFill/>
        </p:spPr>
      </p:pic>
      <p:pic>
        <p:nvPicPr>
          <p:cNvPr id="285702" name="Picture 6" descr="2006_shes_the_man_0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81200" y="0"/>
            <a:ext cx="26593800" cy="14722475"/>
          </a:xfrm>
          <a:prstGeom prst="rect">
            <a:avLst/>
          </a:prstGeom>
          <a:noFill/>
        </p:spPr>
      </p:pic>
      <p:pic>
        <p:nvPicPr>
          <p:cNvPr id="285703" name="Image 3" descr="178414ad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872" y="7146923"/>
            <a:ext cx="3557588" cy="680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85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285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285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85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85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mod_article1626682_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00392" y="-997009"/>
            <a:ext cx="18161000" cy="1714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6" descr="fa16525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121" y="6289667"/>
            <a:ext cx="2357453" cy="8063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7" descr="fa16525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674074" y="431751"/>
            <a:ext cx="2309799" cy="8192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3" descr="9bb00720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43004" y="1717635"/>
            <a:ext cx="3615690" cy="123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3" descr="9bb00720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872" y="3432147"/>
            <a:ext cx="3615690" cy="123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3" descr="9bb00720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00458" y="717503"/>
            <a:ext cx="3615690" cy="123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NOCHEC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43012" y="-639819"/>
            <a:ext cx="27775094" cy="17359434"/>
          </a:xfrm>
          <a:prstGeom prst="rect">
            <a:avLst/>
          </a:prstGeom>
        </p:spPr>
      </p:pic>
      <p:pic>
        <p:nvPicPr>
          <p:cNvPr id="286724" name="Picture 4" descr="55249975_1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71574" y="-568381"/>
            <a:ext cx="27292301" cy="16900525"/>
          </a:xfrm>
          <a:prstGeom prst="rect">
            <a:avLst/>
          </a:prstGeom>
          <a:noFill/>
        </p:spPr>
      </p:pic>
      <p:pic>
        <p:nvPicPr>
          <p:cNvPr id="286725" name="Image 15" descr="45052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30934" y="11433175"/>
            <a:ext cx="4681537" cy="328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2867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2867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286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286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86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86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 descr="PROK41~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15036" y="0"/>
            <a:ext cx="9744060" cy="14722475"/>
          </a:xfrm>
          <a:prstGeom prst="rect">
            <a:avLst/>
          </a:prstGeom>
          <a:noFill/>
        </p:spPr>
      </p:pic>
      <p:pic>
        <p:nvPicPr>
          <p:cNvPr id="3" name="Image 3" descr="178414ad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388190" y="1789073"/>
            <a:ext cx="3557588" cy="680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78414ad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8965478">
            <a:off x="18355298" y="1571797"/>
            <a:ext cx="3557588" cy="680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/>
          <a:p>
            <a:endParaRPr lang="es-ES"/>
          </a:p>
        </p:txBody>
      </p:sp>
      <p:sp>
        <p:nvSpPr>
          <p:cNvPr id="287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9038" y="3435350"/>
            <a:ext cx="21396325" cy="9715500"/>
          </a:xfrm>
        </p:spPr>
        <p:txBody>
          <a:bodyPr/>
          <a:lstStyle/>
          <a:p>
            <a:endParaRPr lang="es-ES"/>
          </a:p>
        </p:txBody>
      </p:sp>
      <p:pic>
        <p:nvPicPr>
          <p:cNvPr id="287748" name="Picture 4" descr="udit54646123682281498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76225" y="0"/>
            <a:ext cx="24050625" cy="14722475"/>
          </a:xfrm>
          <a:prstGeom prst="rect">
            <a:avLst/>
          </a:prstGeom>
          <a:noFill/>
        </p:spPr>
      </p:pic>
      <p:pic>
        <p:nvPicPr>
          <p:cNvPr id="287749" name="Picture 5" descr="udit54646123682281498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50625" cy="14722475"/>
          </a:xfrm>
          <a:prstGeom prst="rect">
            <a:avLst/>
          </a:prstGeom>
          <a:noFill/>
        </p:spPr>
      </p:pic>
      <p:pic>
        <p:nvPicPr>
          <p:cNvPr id="287750" name="Picture 6" descr="udit54646123682281498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50625" cy="14722475"/>
          </a:xfrm>
          <a:prstGeom prst="rect">
            <a:avLst/>
          </a:prstGeom>
          <a:noFill/>
        </p:spPr>
      </p:pic>
      <p:pic>
        <p:nvPicPr>
          <p:cNvPr id="287751" name="Picture 7" descr="udit54646123682281498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50625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87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87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87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87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7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0"/>
                                        <p:tgtEl>
                                          <p:spTgt spid="287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287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287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7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0"/>
                                        <p:tgtEl>
                                          <p:spTgt spid="287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photo_fond_ecran_wallpaper_nature_3d_0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31875" y="1"/>
            <a:ext cx="25359360" cy="16419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3" descr="9bb0072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85880" y="2503453"/>
            <a:ext cx="3615690" cy="123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9bb0072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58910"/>
            <a:ext cx="3615690" cy="123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3" descr="9bb0072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85814" y="5503849"/>
            <a:ext cx="3615690" cy="123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3" descr="178414ad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4310" y="7920038"/>
            <a:ext cx="3557588" cy="680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34187gd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920154"/>
            <a:ext cx="23914735" cy="15642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ciftresimpng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069353"/>
            <a:ext cx="9572692" cy="12653122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p%C3%A1rok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14904" y="0"/>
            <a:ext cx="11501518" cy="15142372"/>
          </a:xfrm>
          <a:prstGeom prst="rect">
            <a:avLst/>
          </a:prstGeom>
          <a:noFill/>
        </p:spPr>
      </p:pic>
      <p:pic>
        <p:nvPicPr>
          <p:cNvPr id="3" name="Image 3" descr="178414ad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363133">
            <a:off x="17399955" y="4912214"/>
            <a:ext cx="3557588" cy="680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78414ad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343544">
            <a:off x="19055253" y="5353509"/>
            <a:ext cx="3557588" cy="680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93ebfb6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0136" y="-496943"/>
            <a:ext cx="24646110" cy="16828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78414ad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216812" y="788941"/>
            <a:ext cx="3557588" cy="680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3" descr="178414ad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560590">
            <a:off x="18619296" y="413283"/>
            <a:ext cx="3557588" cy="680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Kép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774401" y="5660657"/>
            <a:ext cx="7949565" cy="8421118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729 -0.00409 L -0.78532 -0.0775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4" y="-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eajipl.jpg2.jpg"/>
          <p:cNvPicPr>
            <a:picLocks noChangeAspect="1"/>
          </p:cNvPicPr>
          <p:nvPr/>
        </p:nvPicPr>
        <p:blipFill>
          <a:blip r:embed="rId2"/>
          <a:srcRect l="5645" t="11615" r="7258" b="17644"/>
          <a:stretch>
            <a:fillRect/>
          </a:stretch>
        </p:blipFill>
        <p:spPr bwMode="auto">
          <a:xfrm>
            <a:off x="0" y="-854133"/>
            <a:ext cx="24550812" cy="15576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Image 3" descr="9bb0072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1" y="12152859"/>
            <a:ext cx="2451735" cy="8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4" descr="9bb0072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0295" y="12152859"/>
            <a:ext cx="2451735" cy="8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5" descr="9bb0072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62975" y="12152859"/>
            <a:ext cx="2451735" cy="8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6" descr="9bb0072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682" y="12219021"/>
            <a:ext cx="2451735" cy="8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8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Imagen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3774400" cy="14859000"/>
          </a:xfrm>
          <a:prstGeom prst="rect">
            <a:avLst/>
          </a:prstGeom>
        </p:spPr>
      </p:pic>
      <p:sp>
        <p:nvSpPr>
          <p:cNvPr id="13" name="12 Extracto"/>
          <p:cNvSpPr/>
          <p:nvPr/>
        </p:nvSpPr>
        <p:spPr>
          <a:xfrm>
            <a:off x="0" y="0"/>
            <a:ext cx="23774400" cy="14722475"/>
          </a:xfrm>
          <a:prstGeom prst="flowChartExtract">
            <a:avLst/>
          </a:prstGeom>
          <a:solidFill>
            <a:srgbClr val="99FFC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4" name="13 Combinar"/>
          <p:cNvSpPr/>
          <p:nvPr/>
        </p:nvSpPr>
        <p:spPr>
          <a:xfrm>
            <a:off x="0" y="0"/>
            <a:ext cx="23774400" cy="14722475"/>
          </a:xfrm>
          <a:prstGeom prst="flowChartMerge">
            <a:avLst/>
          </a:prstGeom>
          <a:solidFill>
            <a:srgbClr val="99FFCC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99FFCC"/>
              </a:solidFill>
            </a:endParaRPr>
          </a:p>
        </p:txBody>
      </p:sp>
      <p:sp>
        <p:nvSpPr>
          <p:cNvPr id="15" name="14 Extracto"/>
          <p:cNvSpPr/>
          <p:nvPr/>
        </p:nvSpPr>
        <p:spPr>
          <a:xfrm rot="5400000">
            <a:off x="4525964" y="-4525962"/>
            <a:ext cx="14722475" cy="23774400"/>
          </a:xfrm>
          <a:prstGeom prst="flowChartExtract">
            <a:avLst/>
          </a:prstGeom>
          <a:solidFill>
            <a:srgbClr val="FF99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6" name="15 Combinar"/>
          <p:cNvSpPr/>
          <p:nvPr/>
        </p:nvSpPr>
        <p:spPr>
          <a:xfrm rot="5400000">
            <a:off x="4525963" y="-4525962"/>
            <a:ext cx="14722475" cy="23774400"/>
          </a:xfrm>
          <a:prstGeom prst="flowChartMerge">
            <a:avLst/>
          </a:prstGeom>
          <a:solidFill>
            <a:srgbClr val="FF99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pic>
        <p:nvPicPr>
          <p:cNvPr id="11" name="Image 3" descr="178414ad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86012" y="7432675"/>
            <a:ext cx="3557588" cy="680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3" descr="178414ad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170716">
            <a:off x="1222172" y="7491360"/>
            <a:ext cx="3557588" cy="680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1" descr="203rvom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57318" y="10575947"/>
            <a:ext cx="3372169" cy="30467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8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000"/>
                            </p:stCondLst>
                            <p:childTnLst>
                              <p:par>
                                <p:cTn id="4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3" descr="Image2_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14516" y="-1282761"/>
            <a:ext cx="17876110" cy="1714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30" descr="mod_article1845468_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43994" y="0"/>
            <a:ext cx="12382500" cy="15335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15" descr="45052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120" y="9218625"/>
            <a:ext cx="3258087" cy="2289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15" descr="45052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43202" y="11218889"/>
            <a:ext cx="3664787" cy="257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3" descr="178414ad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363133">
            <a:off x="9398898" y="8126923"/>
            <a:ext cx="3557588" cy="680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2" descr="6.jpg"/>
          <p:cNvPicPr>
            <a:picLocks noChangeAspect="1"/>
          </p:cNvPicPr>
          <p:nvPr/>
        </p:nvPicPr>
        <p:blipFill>
          <a:blip r:embed="rId2"/>
          <a:srcRect l="12125" t="13044" r="11590" b="11232"/>
          <a:stretch>
            <a:fillRect/>
          </a:stretch>
        </p:blipFill>
        <p:spPr bwMode="auto">
          <a:xfrm>
            <a:off x="0" y="-208067"/>
            <a:ext cx="23774400" cy="14930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www_tvn_hu_c77b5571b8ff79adf0ef01213cf1646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471574" y="-997009"/>
            <a:ext cx="15547226" cy="17430872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fa134b8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4574" y="-2568645"/>
            <a:ext cx="16101379" cy="1785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11" descr="04e3cfe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61521">
            <a:off x="11219322" y="1011047"/>
            <a:ext cx="11156634" cy="10939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12" descr="fuj8hzs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3676981">
            <a:off x="-721139" y="2310230"/>
            <a:ext cx="10489763" cy="5869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203rvom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959694" y="11004575"/>
            <a:ext cx="3372169" cy="3046734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vezi asa te iubesc2_p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-2786165" y="-1635831"/>
            <a:ext cx="1981200" cy="163583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5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17038320" y="1145081"/>
            <a:ext cx="1981200" cy="163583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6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18425160" y="4089577"/>
            <a:ext cx="1386840" cy="114508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7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15044760" y="5520915"/>
            <a:ext cx="1386840" cy="114508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9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7429469" y="1073470"/>
            <a:ext cx="1981200" cy="1635831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07407E-6 C 0.03907 -0.00162 0.04618 -0.00371 0.08177 4.07407E-6 C 0.09809 0.00162 0.11511 0.0125 0.13108 0.01759 C 0.13438 0.0206 0.13733 0.02338 0.1408 0.02638 C 0.14236 0.02777 0.14584 0.03078 0.14584 0.03101 C 0.14931 0.03726 0.15365 0.04282 0.15556 0.05023 C 0.15677 0.05463 0.1573 0.05926 0.15886 0.06365 C 0.16632 0.08333 0.15782 0.05463 0.16563 0.07847 C 0.16945 0.09097 0.16945 0.10416 0.17535 0.11551 C 0.17483 0.13078 0.17466 0.14629 0.17361 0.16157 C 0.17327 0.16782 0.16997 0.17476 0.16841 0.18101 C 0.16615 0.19467 0.16407 0.20902 0.16216 0.22291 C 0.16268 0.24328 0.16268 0.26365 0.16372 0.28379 C 0.16424 0.29213 0.16719 0.29976 0.16841 0.30763 C 0.17205 0.32615 0.17483 0.35601 0.19011 0.3625 C 0.20261 0.37361 0.19566 0.36898 0.20486 0.37314 C 0.20834 0.37453 0.21441 0.37777 0.21441 0.37801 C 0.21546 0.37986 0.2165 0.38217 0.21806 0.38402 C 0.21927 0.38611 0.22188 0.38634 0.22292 0.38865 C 0.22483 0.39236 0.22605 0.40162 0.22605 0.40208 C 0.22882 0.42546 0.23664 0.47361 0.21441 0.4824 C 0.21424 0.48495 0.21441 0.48773 0.2132 0.48935 C 0.20868 0.49513 0.19427 0.50393 0.18855 0.50648 C 0.179 0.51481 0.18455 0.52013 0.17535 0.52847 C 0.16841 0.54166 0.16736 0.55648 0.16563 0.57176 C 0.16424 0.57986 0.16216 0.58796 0.16042 0.59606 C 0.16111 0.62013 0.16111 0.64398 0.16216 0.66828 C 0.16268 0.67476 0.16511 0.67963 0.16684 0.68541 C 0.17153 0.69907 0.17726 0.71574 0.18681 0.72453 C 0.20278 0.74004 0.23177 0.75092 0.25087 0.75301 C 0.25677 0.75231 0.26302 0.75208 0.26893 0.75115 C 0.27049 0.75092 0.27188 0.74884 0.27379 0.74884 C 0.28056 0.74884 0.28802 0.75115 0.29497 0.75115 " pathEditMode="relative" rAng="0" ptsTypes="ffffffffffffffffffffffffffffffff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" y="37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C -0.03611 -0.02569 -0.07743 -0.01991 -0.11354 0.00417 C -0.11754 0.01667 -0.11962 0.02963 -0.12361 0.0419 C -0.12292 0.05255 -0.12518 0.07963 -0.11754 0.08773 C -0.11424 0.09097 -0.09636 0.09583 -0.09566 0.09607 C -0.09028 0.09838 -0.07969 0.10463 -0.07969 0.10509 C -0.06875 0.11968 -0.06893 0.12546 -0.0717 0.15463 C -0.07205 0.15903 -0.07223 0.16412 -0.07379 0.16667 C -0.07518 0.17014 -0.07761 0.1706 -0.07969 0.17153 C -0.09427 0.17732 -0.11129 0.17732 -0.12552 0.17917 C -0.13039 0.18495 -0.13455 0.1919 -0.13959 0.19607 C -0.16077 0.2162 -0.14393 0.19445 -0.15747 0.2132 C -0.16129 0.23704 -0.15452 0.26134 -0.14341 0.27153 C -0.13976 0.27546 -0.13525 0.27616 -0.1316 0.28033 C -0.12952 0.28218 -0.12084 0.29213 -0.11754 0.29283 C -0.10365 0.29537 -0.08976 0.29537 -0.0757 0.29653 C -0.06493 0.30139 -0.05469 0.30926 -0.04375 0.31366 C -0.04115 0.32199 -0.0375 0.32917 -0.03594 0.33866 C -0.03282 0.3581 -0.03125 0.37616 -0.02587 0.39306 C -0.02396 0.42222 -0.0224 0.45833 -0.02986 0.48495 C -0.03282 0.49491 -0.05486 0.50972 -0.06181 0.51019 C -0.08768 0.51273 -0.11372 0.51273 -0.13959 0.51412 C -0.14844 0.51875 -0.15677 0.52523 -0.16545 0.53102 C -0.1717 0.53519 -0.17882 0.53611 -0.18525 0.53912 C -0.18889 0.56134 -0.18941 0.55903 -0.18525 0.59375 C -0.1842 0.60301 -0.17848 0.60347 -0.17535 0.60625 C -0.16111 0.61898 -0.14723 0.62662 -0.1316 0.63148 C -0.11424 0.64283 -0.12292 0.66551 -0.12743 0.69398 C -0.12813 0.69815 -0.12743 0.70509 -0.12952 0.70648 C -0.14809 0.71991 -0.13351 0.71065 -0.17535 0.71505 C -0.18559 0.71945 -0.19479 0.72454 -0.20521 0.72755 C -0.21979 0.73773 -0.2132 0.73333 -0.225 0.74005 C -0.22257 0.76412 -0.22379 0.77431 -0.21719 0.79051 C -0.21476 0.79653 -0.2092 0.80718 -0.2092 0.80764 C -0.18993 0.80232 -0.1974 0.80301 -0.18733 0.80301 " pathEditMode="relative" rAng="0" ptsTypes="ffffffffffffffffffffffffffffffffffA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" y="39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73 -0.04347 C -0.00052 -0.04832 0.00208 -0.05387 0.00729 -0.05873 C 0.01493 -0.05803 0.02257 -0.05757 0.03021 -0.05642 C 0.03194 -0.05618 0.03402 -0.05595 0.03524 -0.05433 C 0.03802 -0.05064 0.04166 -0.04116 0.04166 -0.04116 C 0.0434 -0.0326 0.04444 -0.02682 0.04826 -0.01942 C 0.05017 -0.00994 0.05086 -0.00023 0.05312 0.00902 C 0.05382 0.04023 0.05642 0.07168 0.05642 0.10289 C 0.05642 0.1089 0.05677 0.11699 0.05312 0.12046 C 0.05034 0.12301 0.0434 0.12462 0.0434 0.12462 C 0.03975 0.1385 0.02812 0.13827 0.01875 0.14428 C 0.0151 0.15168 0.01423 0.15884 0.01059 0.16624 C 0.00677 0.18197 0.0085 0.19884 0.01215 0.21434 C 0.01163 0.22382 0.01232 0.23353 0.01059 0.24254 C 0.01007 0.24509 0.00694 0.24486 0.00573 0.24694 C -0.00018 0.25595 -0.00174 0.26266 -0.00417 0.2733 C -0.00469 0.28116 -0.00382 0.28948 -0.00573 0.29711 C -0.00695 0.3022 -0.01337 0.30127 -0.01736 0.3015 C -0.05018 0.30289 -0.08282 0.30312 -0.11563 0.30382 C -0.11789 0.30451 -0.12014 0.30474 -0.12223 0.3059 C -0.12396 0.30682 -0.12518 0.3096 -0.12709 0.31029 C -0.14705 0.31815 -0.16858 0.31376 -0.18941 0.31468 C -0.19792 0.32601 -0.20886 0.33272 -0.22049 0.33642 C -0.22674 0.34474 -0.22587 0.34913 -0.23039 0.35838 C -0.23299 0.37526 -0.23386 0.4185 -0.22049 0.43029 C -0.21771 0.45064 -0.22136 0.43306 -0.21407 0.44994 C -0.2132 0.45202 -0.2132 0.45457 -0.21233 0.45665 C -0.21042 0.46127 -0.20799 0.4652 -0.20573 0.4696 C -0.20348 0.47399 -0.19931 0.47538 -0.19601 0.47838 C -0.18646 0.48694 -0.17431 0.49087 -0.1632 0.49364 C -0.13733 0.51491 -0.11476 0.51191 -0.08282 0.5133 C -0.06754 0.51191 -0.05226 0.51145 -0.03698 0.5089 C -0.03403 0.50844 -0.0316 0.50567 -0.02882 0.50451 C -0.02066 0.50127 -0.01233 0.49942 -0.00417 0.49595 C 0.00521 0.4874 -0.00434 0.4948 0.01059 0.48925 C 0.0151 0.48763 0.01927 0.48462 0.02378 0.48278 C 0.03524 0.47237 0.02066 0.48439 0.0368 0.4763 C 0.03871 0.47538 0.03993 0.47306 0.04166 0.47191 C 0.04965 0.46728 0.05764 0.46474 0.06632 0.46312 C 0.07534 0.45572 0.08211 0.45087 0.08923 0.44139 C 0.09271 0.42798 0.08819 0.44069 0.09739 0.43029 C 0.09896 0.42867 0.09913 0.42543 0.10069 0.42382 C 0.10937 0.4141 0.10798 0.42012 0.11718 0.41295 C 0.12031 0.41064 0.1335 0.39676 0.13854 0.39538 C 0.14444 0.39376 0.15052 0.39399 0.15642 0.3933 C 0.16666 0.38405 0.17708 0.37665 0.18593 0.36486 C 0.19236 0.3563 0.18663 0.36093 0.19097 0.35168 C 0.19514 0.34266 0.20139 0.33665 0.20573 0.32786 C 0.2085 0.31584 0.20521 0.32462 0.21545 0.31468 C 0.21979 0.31029 0.22205 0.3052 0.22534 0.29942 C 0.22708 0.28509 0.22708 0.28393 0.2368 0.27977 C 0.24409 0.26358 0.25468 0.25318 0.26788 0.24694 C 0.28125 0.24971 0.28958 0.25387 0.29913 0.26659 C 0.29965 0.2689 0.30017 0.27098 0.30069 0.2733 C 0.30121 0.27538 0.30243 0.27977 0.30243 0.27977 " pathEditMode="relative" ptsTypes="ffffffffffffffffffffffffffffffffffffffffffffffffffffffA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19 -0.01595 C 0.02049 -0.0222 0.02205 -0.02913 0.02535 -0.03561 C 0.02483 -0.06035 0.03038 -0.09295 0.01875 -0.11607 C 0.01198 -0.1452 -0.00729 -0.16162 -0.02552 -0.17734 C -0.03229 -0.18312 -0.03316 -0.19144 -0.04028 -0.19468 C -0.04288 -0.19607 -0.04566 -0.19653 -0.04844 -0.19699 C -0.05226 -0.20439 -0.05504 -0.20717 -0.06146 -0.21017 C -0.07326 -0.22012 -0.08281 -0.22867 -0.09601 -0.23422 C -0.1151 -0.23353 -0.1342 -0.23376 -0.1533 -0.23191 C -0.1632 -0.23121 -0.17465 -0.22312 -0.18455 -0.2215 C -0.19097 -0.21803 -0.19375 -0.21433 -0.19601 -0.20578 C -0.19549 -0.19653 -0.19583 -0.16902 -0.19097 -0.15792 C -0.18767 -0.15029 -0.17986 -0.14705 -0.17465 -0.14243 C -0.16424 -0.14312 -0.15365 -0.1415 -0.14358 -0.14451 C -0.14132 -0.14543 -0.14254 -0.15052 -0.14184 -0.15329 C -0.14028 -0.16046 -0.13872 -0.16786 -0.13698 -0.17526 C -0.1375 -0.19607 -0.1375 -0.2178 -0.13854 -0.23861 C -0.13906 -0.24855 -0.14392 -0.2578 -0.1467 -0.26659 C -0.14913 -0.27445 -0.14965 -0.28601 -0.1533 -0.29272 C -0.15781 -0.30127 -0.16875 -0.31283 -0.17622 -0.31723 C -0.18281 -0.32092 -0.19045 -0.32139 -0.19757 -0.3237 C -0.21719 -0.33965 -0.2526 -0.35098 -0.27465 -0.35653 C -0.28004 -0.35931 -0.28559 -0.36208 -0.29097 -0.36532 C -0.29462 -0.36717 -0.29705 -0.37249 -0.30087 -0.37364 C -0.30243 -0.37433 -0.30417 -0.37526 -0.30573 -0.37618 C -0.31337 -0.38335 -0.31979 -0.39214 -0.32882 -0.39561 C -0.33542 -0.40231 -0.33889 -0.40393 -0.3467 -0.40601 C -0.35538 -0.4141 -0.3632 -0.41572 -0.37309 -0.41942 C -0.3809 -0.42659 -0.39028 -0.42959 -0.39931 -0.43283 C -0.41684 -0.44879 -0.43142 -0.44809 -0.4533 -0.44809 " pathEditMode="relative" rAng="0" ptsTypes="fffffffffffffffffffffffffffffA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" y="-21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71 -0.04375 C 0.0276 -0.06944 -0.01372 -0.06366 -0.04983 -0.03958 C -0.05382 -0.02708 -0.05591 -0.01412 -0.0599 -0.00185 C -0.0592 0.0088 -0.06146 0.03588 -0.05382 0.04398 C -0.05052 0.04722 -0.03264 0.05209 -0.03195 0.05232 C -0.02657 0.05463 -0.01598 0.06088 -0.01598 0.06134 C -0.00504 0.07593 -0.00521 0.08172 -0.00799 0.11088 C -0.00834 0.11528 -0.00851 0.12037 -0.01007 0.12292 C -0.01146 0.12639 -0.01389 0.12685 -0.01598 0.12778 C -0.03056 0.13357 -0.04757 0.13357 -0.06181 0.13542 C -0.06667 0.14121 -0.07084 0.14815 -0.07587 0.15232 C -0.09705 0.17246 -0.08021 0.1507 -0.09375 0.16945 C -0.09757 0.19329 -0.0908 0.21759 -0.07969 0.22778 C -0.07604 0.23172 -0.07153 0.23241 -0.06789 0.23658 C -0.0658 0.23843 -0.05712 0.24838 -0.05382 0.24908 C -0.03993 0.25162 -0.02604 0.25162 -0.01198 0.25278 C -0.00122 0.25764 0.00902 0.26551 0.01996 0.26991 C 0.02257 0.27824 0.02621 0.28542 0.02777 0.29491 C 0.0309 0.31435 0.03246 0.33241 0.03784 0.34931 C 0.03975 0.37847 0.04132 0.41459 0.03385 0.44121 C 0.0309 0.45116 0.00885 0.46597 0.00191 0.46644 C -0.02396 0.46898 -0.05 0.46898 -0.07587 0.47037 C -0.08473 0.475 -0.09306 0.48148 -0.10174 0.48727 C -0.10799 0.49144 -0.11511 0.49236 -0.12153 0.49537 C -0.12518 0.51759 -0.1257 0.51528 -0.12153 0.55 C -0.12049 0.55926 -0.11476 0.55972 -0.11164 0.5625 C -0.0974 0.57523 -0.08351 0.58287 -0.06789 0.58773 C -0.05052 0.59908 -0.0592 0.62176 -0.06372 0.65023 C -0.06441 0.6544 -0.06372 0.66134 -0.0658 0.66273 C -0.08438 0.67616 -0.06979 0.6669 -0.11164 0.6713 C -0.12188 0.6757 -0.13108 0.68079 -0.1415 0.6838 C -0.15608 0.69398 -0.14948 0.68959 -0.16129 0.6963 C -0.15886 0.72037 -0.16007 0.73056 -0.15348 0.74676 C -0.15104 0.75278 -0.14549 0.76343 -0.14549 0.76389 C -0.12622 0.75857 -0.13368 0.75926 -0.12361 0.75926 " pathEditMode="relative" rAng="0" ptsTypes="ffffffffffffffffffffffffffffffffffA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" y="3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.COUPLES c5c8239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144" y="431751"/>
            <a:ext cx="16035396" cy="13858972"/>
          </a:xfrm>
          <a:prstGeom prst="rect">
            <a:avLst/>
          </a:prstGeom>
          <a:noFill/>
          <a:ln w="1270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6627" name="Image 2" descr="9bb0072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079830"/>
            <a:ext cx="3615690" cy="123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Image 3" descr="9bb0072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58910"/>
            <a:ext cx="3615690" cy="123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Image 4" descr="9bb0072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897753"/>
            <a:ext cx="3615690" cy="123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4" descr="9bb0072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158710" y="2789205"/>
            <a:ext cx="3615690" cy="123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4" descr="9bb00720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158710" y="8718559"/>
            <a:ext cx="3615690" cy="123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9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5" name="Picture 11" descr="203rvom0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434" y="2074825"/>
            <a:ext cx="3372169" cy="3046734"/>
          </a:xfrm>
          <a:prstGeom prst="rect">
            <a:avLst/>
          </a:prstGeom>
          <a:noFill/>
        </p:spPr>
      </p:pic>
      <p:pic>
        <p:nvPicPr>
          <p:cNvPr id="12" name="Picture 5" descr="Kép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57516" y="-1568513"/>
            <a:ext cx="15430608" cy="19055013"/>
          </a:xfrm>
          <a:prstGeom prst="rect">
            <a:avLst/>
          </a:prstGeom>
          <a:noFill/>
        </p:spPr>
      </p:pic>
      <p:pic>
        <p:nvPicPr>
          <p:cNvPr id="14" name="Picture 11" descr="203rvom0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459628" y="6432543"/>
            <a:ext cx="3372169" cy="3046734"/>
          </a:xfrm>
          <a:prstGeom prst="rect">
            <a:avLst/>
          </a:prstGeom>
          <a:noFill/>
        </p:spPr>
      </p:pic>
      <p:pic>
        <p:nvPicPr>
          <p:cNvPr id="5" name="Image 15" descr="45052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459496" y="10790261"/>
            <a:ext cx="4681537" cy="328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15" descr="45052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245182" y="717503"/>
            <a:ext cx="4681537" cy="328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pull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9be138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719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1122" name="WordArt 14"/>
          <p:cNvSpPr>
            <a:spLocks noChangeArrowheads="1" noChangeShapeType="1" noTextEdit="1"/>
          </p:cNvSpPr>
          <p:nvPr/>
        </p:nvSpPr>
        <p:spPr bwMode="auto">
          <a:xfrm>
            <a:off x="19750088" y="1331913"/>
            <a:ext cx="2401887" cy="777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2400" kern="1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BlackChancery"/>
            </a:endParaRPr>
          </a:p>
        </p:txBody>
      </p:sp>
      <p:pic>
        <p:nvPicPr>
          <p:cNvPr id="261148" name="Picture 28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032788" y="11898313"/>
            <a:ext cx="2017712" cy="2106612"/>
          </a:xfrm>
          <a:prstGeom prst="rect">
            <a:avLst/>
          </a:prstGeom>
          <a:noFill/>
          <a:ln w="60325">
            <a:solidFill>
              <a:srgbClr val="1116E9"/>
            </a:solidFill>
            <a:miter lim="800000"/>
            <a:headEnd/>
            <a:tailEnd/>
          </a:ln>
        </p:spPr>
      </p:pic>
      <p:pic>
        <p:nvPicPr>
          <p:cNvPr id="26114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1153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6530670" y="12647649"/>
            <a:ext cx="4065588" cy="922338"/>
          </a:xfrm>
          <a:prstGeom prst="rect">
            <a:avLst/>
          </a:prstGeom>
          <a:ln>
            <a:noFill/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 Luis</a:t>
            </a:r>
            <a:endParaRPr lang="es-ES" sz="36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Forte"/>
            </a:endParaRPr>
          </a:p>
        </p:txBody>
      </p:sp>
      <p:sp>
        <p:nvSpPr>
          <p:cNvPr id="13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1242938" y="931817"/>
            <a:ext cx="11287204" cy="664373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ooper Black" pitchFamily="18" charset="0"/>
              </a:rPr>
              <a:t>UN FUERTE ABRAZO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ooper Black" pitchFamily="18" charset="0"/>
              </a:rPr>
              <a:t>QUE TENGAS UN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Cooper Black" pitchFamily="18" charset="0"/>
              </a:rPr>
              <a:t> BUEN DIA</a:t>
            </a:r>
            <a:endParaRPr lang="es-ES" sz="36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Cooper Black" pitchFamily="18" charset="0"/>
            </a:endParaRPr>
          </a:p>
        </p:txBody>
      </p:sp>
      <p:pic>
        <p:nvPicPr>
          <p:cNvPr id="11" name="Image 15" descr="450527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120" y="8432807"/>
            <a:ext cx="2139662" cy="15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3" descr="178414ad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28690" y="8647121"/>
            <a:ext cx="3557588" cy="680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866" name="Picture 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01088" y="1308100"/>
            <a:ext cx="792162" cy="655638"/>
          </a:xfrm>
          <a:prstGeom prst="rect">
            <a:avLst/>
          </a:prstGeom>
          <a:noFill/>
        </p:spPr>
      </p:pic>
      <p:sp>
        <p:nvSpPr>
          <p:cNvPr id="292867" name="Rectangle 3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 defTabSz="2200275"/>
            <a:endParaRPr lang="es-ES"/>
          </a:p>
        </p:txBody>
      </p:sp>
      <p:sp>
        <p:nvSpPr>
          <p:cNvPr id="292868" name="Rectangle 4"/>
          <p:cNvSpPr>
            <a:spLocks noChangeArrowheads="1"/>
          </p:cNvSpPr>
          <p:nvPr/>
        </p:nvSpPr>
        <p:spPr bwMode="auto">
          <a:xfrm>
            <a:off x="396875" y="327025"/>
            <a:ext cx="22980650" cy="14068425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92869" name="Rectangle 5"/>
          <p:cNvSpPr>
            <a:spLocks noChangeArrowheads="1"/>
          </p:cNvSpPr>
          <p:nvPr/>
        </p:nvSpPr>
        <p:spPr bwMode="auto">
          <a:xfrm>
            <a:off x="792163" y="654050"/>
            <a:ext cx="22190075" cy="13414375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928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450"/>
            <a:ext cx="792163" cy="65405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92871" name="Picture 7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1941175"/>
            <a:ext cx="9910763" cy="11731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92872" name="Text Box 8"/>
          <p:cNvSpPr txBox="1">
            <a:spLocks noChangeArrowheads="1"/>
          </p:cNvSpPr>
          <p:nvPr/>
        </p:nvSpPr>
        <p:spPr bwMode="auto">
          <a:xfrm>
            <a:off x="0" y="10933137"/>
            <a:ext cx="237744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292873" name="Text Box 9"/>
          <p:cNvSpPr txBox="1">
            <a:spLocks noChangeArrowheads="1"/>
          </p:cNvSpPr>
          <p:nvPr/>
        </p:nvSpPr>
        <p:spPr bwMode="auto">
          <a:xfrm>
            <a:off x="2378075" y="5562600"/>
            <a:ext cx="2773363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defTabSz="2200275">
              <a:spcBef>
                <a:spcPct val="50000"/>
              </a:spcBef>
            </a:pPr>
            <a:endParaRPr lang="es-ES"/>
          </a:p>
        </p:txBody>
      </p:sp>
      <p:pic>
        <p:nvPicPr>
          <p:cNvPr id="292874" name="Picture 10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325" y="1308100"/>
            <a:ext cx="20605750" cy="2781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92875" name="Text Box 11"/>
          <p:cNvSpPr txBox="1">
            <a:spLocks noChangeArrowheads="1"/>
          </p:cNvSpPr>
          <p:nvPr/>
        </p:nvSpPr>
        <p:spPr bwMode="auto">
          <a:xfrm>
            <a:off x="0" y="5070475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292876" name="Group 12"/>
          <p:cNvGraphicFramePr>
            <a:graphicFrameLocks noGrp="1"/>
          </p:cNvGraphicFramePr>
          <p:nvPr/>
        </p:nvGraphicFramePr>
        <p:xfrm>
          <a:off x="2457384" y="7432675"/>
          <a:ext cx="18854741" cy="2939228"/>
        </p:xfrm>
        <a:graphic>
          <a:graphicData uri="http://schemas.openxmlformats.org/drawingml/2006/table">
            <a:tbl>
              <a:tblPr/>
              <a:tblGrid>
                <a:gridCol w="3429024"/>
                <a:gridCol w="3141642"/>
                <a:gridCol w="3071812"/>
                <a:gridCol w="3070225"/>
                <a:gridCol w="3289409"/>
                <a:gridCol w="2852629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4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92899" name="Rectangle 35"/>
          <p:cNvSpPr>
            <a:spLocks noChangeArrowheads="1"/>
          </p:cNvSpPr>
          <p:nvPr/>
        </p:nvSpPr>
        <p:spPr bwMode="auto">
          <a:xfrm>
            <a:off x="0" y="6208713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292900" name="Picture 36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13868400" y="3271838"/>
            <a:ext cx="9312275" cy="336073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2928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286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ERÉ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SERÉ</Template>
  <TotalTime>13</TotalTime>
  <Words>67</Words>
  <Application>Microsoft Office PowerPoint</Application>
  <PresentationFormat>Personalizado</PresentationFormat>
  <Paragraphs>27</Paragraphs>
  <Slides>26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27" baseType="lpstr">
      <vt:lpstr>SERÉ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2013-05-14T09:01:54Z</dcterms:created>
  <dcterms:modified xsi:type="dcterms:W3CDTF">2013-05-14T09:15:31Z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