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5143500" type="screen16x9"/>
  <p:notesSz cx="6858000" cy="9144000"/>
  <p:embeddedFontLst>
    <p:embeddedFont>
      <p:font typeface="Baskerville Old Face" panose="02020602080505020303" pitchFamily="18" charset="0"/>
      <p:regular r:id="rId11"/>
    </p:embeddedFont>
    <p:embeddedFont>
      <p:font typeface="Kristen ITC" panose="03050502040202030202" pitchFamily="66" charset="0"/>
      <p:regular r:id="rId12"/>
    </p:embeddedFont>
  </p:embeddedFontLst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9v1jpVpGvUiFhsDIF4T6WQ==" hashData="TIwtXjePt3KzHhC9XFktMtBycX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50000"/>
    <a:srgbClr val="B40000"/>
    <a:srgbClr val="BC0000"/>
    <a:srgbClr val="C80000"/>
    <a:srgbClr val="C50000"/>
    <a:srgbClr val="C00000"/>
    <a:srgbClr val="A40000"/>
    <a:srgbClr val="A80000"/>
    <a:srgbClr val="9B1309"/>
    <a:srgbClr val="B5170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282" y="-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C9AE3C-4F35-4DED-A856-20A8AFC392D1}" type="slidenum">
              <a:rPr lang="es-ES" altLang="es-US"/>
              <a:pPr/>
              <a:t>‹Nº›</a:t>
            </a:fld>
            <a:endParaRPr lang="es-ES" altLang="es-US"/>
          </a:p>
        </p:txBody>
      </p:sp>
    </p:spTree>
    <p:extLst>
      <p:ext uri="{BB962C8B-B14F-4D97-AF65-F5344CB8AC3E}">
        <p14:creationId xmlns:p14="http://schemas.microsoft.com/office/powerpoint/2010/main" val="40571960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7BC29E-1586-4E2C-8E5A-A63584BA7D09}" type="slidenum">
              <a:rPr lang="es-ES" altLang="es-US"/>
              <a:pPr/>
              <a:t>‹Nº›</a:t>
            </a:fld>
            <a:endParaRPr lang="es-ES" altLang="es-US"/>
          </a:p>
        </p:txBody>
      </p:sp>
    </p:spTree>
    <p:extLst>
      <p:ext uri="{BB962C8B-B14F-4D97-AF65-F5344CB8AC3E}">
        <p14:creationId xmlns:p14="http://schemas.microsoft.com/office/powerpoint/2010/main" val="14544992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DDEC7F-2ACF-45E5-A76D-63C5E4E3FD22}" type="slidenum">
              <a:rPr lang="es-ES" altLang="es-US"/>
              <a:pPr/>
              <a:t>‹Nº›</a:t>
            </a:fld>
            <a:endParaRPr lang="es-ES" altLang="es-US"/>
          </a:p>
        </p:txBody>
      </p:sp>
    </p:spTree>
    <p:extLst>
      <p:ext uri="{BB962C8B-B14F-4D97-AF65-F5344CB8AC3E}">
        <p14:creationId xmlns:p14="http://schemas.microsoft.com/office/powerpoint/2010/main" val="4956752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763A05-DBE2-472F-A6F6-A4C14C3C1F2C}" type="slidenum">
              <a:rPr lang="es-ES" altLang="es-US"/>
              <a:pPr/>
              <a:t>‹Nº›</a:t>
            </a:fld>
            <a:endParaRPr lang="es-ES" altLang="es-US"/>
          </a:p>
        </p:txBody>
      </p:sp>
    </p:spTree>
    <p:extLst>
      <p:ext uri="{BB962C8B-B14F-4D97-AF65-F5344CB8AC3E}">
        <p14:creationId xmlns:p14="http://schemas.microsoft.com/office/powerpoint/2010/main" val="25896289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F62ECD-0059-42D9-A36B-028D4C52D6E9}" type="slidenum">
              <a:rPr lang="es-ES" altLang="es-US"/>
              <a:pPr/>
              <a:t>‹Nº›</a:t>
            </a:fld>
            <a:endParaRPr lang="es-ES" altLang="es-US"/>
          </a:p>
        </p:txBody>
      </p:sp>
    </p:spTree>
    <p:extLst>
      <p:ext uri="{BB962C8B-B14F-4D97-AF65-F5344CB8AC3E}">
        <p14:creationId xmlns:p14="http://schemas.microsoft.com/office/powerpoint/2010/main" val="22593520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C8C25F-77D2-417A-8F11-D72AADF93196}" type="slidenum">
              <a:rPr lang="es-ES" altLang="es-US"/>
              <a:pPr/>
              <a:t>‹Nº›</a:t>
            </a:fld>
            <a:endParaRPr lang="es-ES" altLang="es-US"/>
          </a:p>
        </p:txBody>
      </p:sp>
    </p:spTree>
    <p:extLst>
      <p:ext uri="{BB962C8B-B14F-4D97-AF65-F5344CB8AC3E}">
        <p14:creationId xmlns:p14="http://schemas.microsoft.com/office/powerpoint/2010/main" val="3910121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B5966F-7BD8-4807-A226-0E620FC45C69}" type="slidenum">
              <a:rPr lang="es-ES" altLang="es-US"/>
              <a:pPr/>
              <a:t>‹Nº›</a:t>
            </a:fld>
            <a:endParaRPr lang="es-ES" altLang="es-US"/>
          </a:p>
        </p:txBody>
      </p:sp>
    </p:spTree>
    <p:extLst>
      <p:ext uri="{BB962C8B-B14F-4D97-AF65-F5344CB8AC3E}">
        <p14:creationId xmlns:p14="http://schemas.microsoft.com/office/powerpoint/2010/main" val="26300353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8A1296-2D05-4D95-A6CD-138401808DE6}" type="slidenum">
              <a:rPr lang="es-ES" altLang="es-US"/>
              <a:pPr/>
              <a:t>‹Nº›</a:t>
            </a:fld>
            <a:endParaRPr lang="es-ES" altLang="es-US"/>
          </a:p>
        </p:txBody>
      </p:sp>
    </p:spTree>
    <p:extLst>
      <p:ext uri="{BB962C8B-B14F-4D97-AF65-F5344CB8AC3E}">
        <p14:creationId xmlns:p14="http://schemas.microsoft.com/office/powerpoint/2010/main" val="1385003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955ADD-633B-4292-A4CE-C267A24BFF5D}" type="slidenum">
              <a:rPr lang="es-ES" altLang="es-US"/>
              <a:pPr/>
              <a:t>‹Nº›</a:t>
            </a:fld>
            <a:endParaRPr lang="es-ES" altLang="es-US"/>
          </a:p>
        </p:txBody>
      </p:sp>
    </p:spTree>
    <p:extLst>
      <p:ext uri="{BB962C8B-B14F-4D97-AF65-F5344CB8AC3E}">
        <p14:creationId xmlns:p14="http://schemas.microsoft.com/office/powerpoint/2010/main" val="22155499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8C9BEB-7FBC-4ACA-B13D-CB5643E2B3D7}" type="slidenum">
              <a:rPr lang="es-ES" altLang="es-US"/>
              <a:pPr/>
              <a:t>‹Nº›</a:t>
            </a:fld>
            <a:endParaRPr lang="es-ES" altLang="es-US"/>
          </a:p>
        </p:txBody>
      </p:sp>
    </p:spTree>
    <p:extLst>
      <p:ext uri="{BB962C8B-B14F-4D97-AF65-F5344CB8AC3E}">
        <p14:creationId xmlns:p14="http://schemas.microsoft.com/office/powerpoint/2010/main" val="21047019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F4B5E0-4B94-4BAA-8259-1627D170955E}" type="slidenum">
              <a:rPr lang="es-ES" altLang="es-US"/>
              <a:pPr/>
              <a:t>‹Nº›</a:t>
            </a:fld>
            <a:endParaRPr lang="es-ES" altLang="es-US"/>
          </a:p>
        </p:txBody>
      </p:sp>
    </p:spTree>
    <p:extLst>
      <p:ext uri="{BB962C8B-B14F-4D97-AF65-F5344CB8AC3E}">
        <p14:creationId xmlns:p14="http://schemas.microsoft.com/office/powerpoint/2010/main" val="16627868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US" smtClean="0"/>
              <a:t>Haga clic para modificar el estilo de texto del patrón</a:t>
            </a:r>
          </a:p>
          <a:p>
            <a:pPr lvl="1"/>
            <a:r>
              <a:rPr lang="es-ES" altLang="es-US" smtClean="0"/>
              <a:t>Segundo nivel</a:t>
            </a:r>
          </a:p>
          <a:p>
            <a:pPr lvl="2"/>
            <a:r>
              <a:rPr lang="es-ES" altLang="es-US" smtClean="0"/>
              <a:t>Tercer nivel</a:t>
            </a:r>
          </a:p>
          <a:p>
            <a:pPr lvl="3"/>
            <a:r>
              <a:rPr lang="es-ES" altLang="es-US" smtClean="0"/>
              <a:t>Cuarto nivel</a:t>
            </a:r>
          </a:p>
          <a:p>
            <a:pPr lvl="4"/>
            <a:r>
              <a:rPr lang="es-ES" altLang="es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 altLang="es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F6BD792-6DC9-416F-B5AA-00D4C4B456B0}" type="slidenum">
              <a:rPr lang="es-ES" altLang="es-US"/>
              <a:pPr/>
              <a:t>‹Nº›</a:t>
            </a:fld>
            <a:endParaRPr lang="es-ES" altLang="es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3.png"/><Relationship Id="rId18" Type="http://schemas.openxmlformats.org/officeDocument/2006/relationships/image" Target="../media/image3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5.png"/><Relationship Id="rId2" Type="http://schemas.openxmlformats.org/officeDocument/2006/relationships/slideLayout" Target="../slideLayouts/slideLayout1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9.png"/><Relationship Id="rId11" Type="http://schemas.openxmlformats.org/officeDocument/2006/relationships/image" Target="../media/image3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8.png"/><Relationship Id="rId9" Type="http://schemas.openxmlformats.org/officeDocument/2006/relationships/image" Target="../media/image3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rgbClr val="B5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444" y="264421"/>
            <a:ext cx="3889657" cy="4853478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104297">
            <a:off x="5378716" y="-790321"/>
            <a:ext cx="2743200" cy="4432139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3510" y="4068994"/>
            <a:ext cx="2645445" cy="79851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367578">
            <a:off x="3775687" y="951269"/>
            <a:ext cx="3133957" cy="387830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49827">
            <a:off x="0" y="-234986"/>
            <a:ext cx="1877413" cy="3943786"/>
          </a:xfrm>
          <a:prstGeom prst="rect">
            <a:avLst/>
          </a:prstGeom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82924">
            <a:off x="-442844" y="2782708"/>
            <a:ext cx="1639688" cy="2663732"/>
          </a:xfrm>
          <a:prstGeom prst="rect">
            <a:avLst/>
          </a:prstGeom>
        </p:spPr>
      </p:pic>
      <p:pic>
        <p:nvPicPr>
          <p:cNvPr id="15" name="14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2076" y="374138"/>
            <a:ext cx="2517440" cy="192617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9" name="18 Imagen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0488" y="1258806"/>
            <a:ext cx="3578056" cy="1773789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20" name="19 Imagen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5568" y="2271908"/>
            <a:ext cx="1481206" cy="1773789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21" name="20 Imagen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8978" y="2761261"/>
            <a:ext cx="3895022" cy="1773789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681" y="3598746"/>
            <a:ext cx="1200813" cy="57297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2000">
        <p14:ripple/>
        <p:sndAc>
          <p:stSnd>
            <p:snd r:embed="rId2" name="Se nos rompió el amor 1.wav"/>
          </p:stSnd>
        </p:sndAc>
      </p:transition>
    </mc:Choice>
    <mc:Fallback>
      <p:transition spd="slow" advClick="0" advTm="22000">
        <p:fade/>
        <p:sndAc>
          <p:stSnd>
            <p:snd r:embed="rId2" name="Se nos rompió el amor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/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128" name="Rectangle 56"/>
          <p:cNvSpPr>
            <a:spLocks noChangeArrowheads="1"/>
          </p:cNvSpPr>
          <p:nvPr/>
        </p:nvSpPr>
        <p:spPr bwMode="auto">
          <a:xfrm>
            <a:off x="3657600" y="3333750"/>
            <a:ext cx="5676899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s-ES" altLang="es-US" sz="2000" b="1" dirty="0">
                <a:solidFill>
                  <a:srgbClr val="FFCC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No quiero detenerte, no quiero llamarte</a:t>
            </a:r>
          </a:p>
          <a:p>
            <a:r>
              <a:rPr lang="es-ES" altLang="es-US" sz="2000" b="1" dirty="0">
                <a:solidFill>
                  <a:srgbClr val="FFCC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no tengo que ofrecerte y me tiemblan las manos,</a:t>
            </a:r>
          </a:p>
          <a:p>
            <a:r>
              <a:rPr lang="es-ES" altLang="es-US" sz="2000" b="1" dirty="0">
                <a:solidFill>
                  <a:srgbClr val="FFCC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yo se que están vacías, no tengo que darte.</a:t>
            </a:r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767" y="666750"/>
            <a:ext cx="1200813" cy="57297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7000">
        <p14:reveal/>
      </p:transition>
    </mc:Choice>
    <mc:Fallback xmlns="">
      <p:transition spd="slow" advClick="0" advTm="3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000"/>
                                        <p:tgtEl>
                                          <p:spTgt spid="3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8600"/>
                            </p:stCondLst>
                            <p:childTnLst>
                              <p:par>
                                <p:cTn id="9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2000"/>
                                        <p:tgtEl>
                                          <p:spTgt spid="31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8200"/>
                            </p:stCondLst>
                            <p:childTnLst>
                              <p:par>
                                <p:cTn id="13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2000"/>
                                        <p:tgtEl>
                                          <p:spTgt spid="31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19190" cy="5143500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146" name="Rectangle 50"/>
          <p:cNvSpPr>
            <a:spLocks noChangeArrowheads="1"/>
          </p:cNvSpPr>
          <p:nvPr/>
        </p:nvSpPr>
        <p:spPr bwMode="auto">
          <a:xfrm>
            <a:off x="3505200" y="2419350"/>
            <a:ext cx="5486400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s-ES" altLang="es-US" sz="2000" b="1" dirty="0">
                <a:solidFill>
                  <a:srgbClr val="FFCC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Se rompió aquel encanto que mi amor ofrecía,</a:t>
            </a:r>
          </a:p>
          <a:p>
            <a:r>
              <a:rPr lang="es-ES" altLang="es-US" sz="2000" b="1" dirty="0">
                <a:solidFill>
                  <a:srgbClr val="FFCC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se acabó la poesía, </a:t>
            </a:r>
            <a:r>
              <a:rPr lang="es-ES" altLang="es-US" sz="2000" b="1" dirty="0" smtClean="0">
                <a:solidFill>
                  <a:srgbClr val="FFCC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la </a:t>
            </a:r>
            <a:r>
              <a:rPr lang="es-ES" altLang="es-US" sz="2000" b="1" dirty="0">
                <a:solidFill>
                  <a:srgbClr val="FFCC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risa y los cantos,</a:t>
            </a:r>
          </a:p>
          <a:p>
            <a:r>
              <a:rPr lang="es-ES" altLang="es-US" sz="2000" b="1" dirty="0">
                <a:solidFill>
                  <a:srgbClr val="FFCC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me cansé de ofrecerte mi agitada existencia,</a:t>
            </a:r>
          </a:p>
          <a:p>
            <a:r>
              <a:rPr lang="es-ES" altLang="es-US" sz="2000" b="1" dirty="0">
                <a:solidFill>
                  <a:srgbClr val="FFCC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Me harté de darte tanto.</a:t>
            </a:r>
          </a:p>
        </p:txBody>
      </p:sp>
      <p:pic>
        <p:nvPicPr>
          <p:cNvPr id="7" name="6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0" y="742950"/>
            <a:ext cx="1200813" cy="57297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41000">
        <p14:reveal/>
      </p:transition>
    </mc:Choice>
    <mc:Fallback xmlns="">
      <p:transition spd="slow" advClick="0" advTm="4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92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6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7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137" name="Rectangle 17"/>
          <p:cNvSpPr>
            <a:spLocks noChangeArrowheads="1"/>
          </p:cNvSpPr>
          <p:nvPr/>
        </p:nvSpPr>
        <p:spPr bwMode="auto">
          <a:xfrm>
            <a:off x="3810000" y="2571750"/>
            <a:ext cx="6121400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altLang="es-US" sz="2000" b="1" dirty="0">
                <a:solidFill>
                  <a:srgbClr val="FFCC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No esperaba un milagro de amor y esperanzas,</a:t>
            </a:r>
          </a:p>
          <a:p>
            <a:r>
              <a:rPr lang="es-ES" altLang="es-US" sz="2000" b="1" dirty="0">
                <a:solidFill>
                  <a:srgbClr val="FFCC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no esperaba respuestas a mis tantos llamados,</a:t>
            </a:r>
          </a:p>
          <a:p>
            <a:r>
              <a:rPr lang="es-ES" altLang="es-US" sz="2000" b="1" dirty="0">
                <a:solidFill>
                  <a:srgbClr val="FFCC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pero si imaginaba que un día vendrías,</a:t>
            </a:r>
          </a:p>
          <a:p>
            <a:r>
              <a:rPr lang="es-ES" altLang="es-US" sz="2000" b="1" dirty="0">
                <a:solidFill>
                  <a:srgbClr val="FFCC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y dirías....amor, tibieza, luz, encanto.</a:t>
            </a:r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819150"/>
            <a:ext cx="1200813" cy="57297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26000">
        <p14:reveal/>
      </p:transition>
    </mc:Choice>
    <mc:Fallback xmlns=""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4600"/>
                            </p:stCondLst>
                            <p:childTnLst>
                              <p:par>
                                <p:cTn id="12" presetID="17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1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400"/>
                            </p:stCondLst>
                            <p:childTnLst>
                              <p:par>
                                <p:cTn id="22" presetID="17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1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1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1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1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500"/>
                            </p:stCondLst>
                            <p:childTnLst>
                              <p:par>
                                <p:cTn id="2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1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1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36522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05" y="0"/>
            <a:ext cx="9131595" cy="5136522"/>
          </a:xfrm>
          <a:prstGeom prst="rect">
            <a:avLst/>
          </a:prstGeom>
        </p:spPr>
      </p:pic>
      <p:sp>
        <p:nvSpPr>
          <p:cNvPr id="6162" name="Rectangle 18"/>
          <p:cNvSpPr>
            <a:spLocks noChangeArrowheads="1"/>
          </p:cNvSpPr>
          <p:nvPr/>
        </p:nvSpPr>
        <p:spPr bwMode="auto">
          <a:xfrm>
            <a:off x="4190999" y="1244822"/>
            <a:ext cx="5292725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altLang="es-US" sz="2000" b="1" dirty="0">
                <a:solidFill>
                  <a:srgbClr val="FFCC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Pero tu estás callado, pero no dices nada,</a:t>
            </a:r>
          </a:p>
          <a:p>
            <a:r>
              <a:rPr lang="es-ES" altLang="es-US" sz="2000" b="1" dirty="0">
                <a:solidFill>
                  <a:srgbClr val="FFCC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recibiste templado lo que te fueron dando,</a:t>
            </a:r>
          </a:p>
          <a:p>
            <a:r>
              <a:rPr lang="es-ES" altLang="es-US" sz="2000" b="1" dirty="0">
                <a:solidFill>
                  <a:srgbClr val="FFCC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y ahora que te quito lo que ayer regalaba,</a:t>
            </a:r>
          </a:p>
          <a:p>
            <a:r>
              <a:rPr lang="es-ES" altLang="es-US" sz="2000" b="1" dirty="0">
                <a:solidFill>
                  <a:srgbClr val="FFCC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tú te quedas callado.</a:t>
            </a:r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6600" y="3054001"/>
            <a:ext cx="1200813" cy="57297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8000">
        <p14:reveal/>
      </p:transition>
    </mc:Choice>
    <mc:Fallback xmlns="">
      <p:transition spd="slow" advClick="0" advTm="3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6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88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61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78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61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64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61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187" name="Rectangle 19"/>
          <p:cNvSpPr>
            <a:spLocks noChangeArrowheads="1"/>
          </p:cNvSpPr>
          <p:nvPr/>
        </p:nvSpPr>
        <p:spPr bwMode="auto">
          <a:xfrm>
            <a:off x="3810000" y="2571750"/>
            <a:ext cx="5117805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s-ES" altLang="es-US" b="1" dirty="0">
                <a:solidFill>
                  <a:srgbClr val="FFCC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Pasaste por mi vida sin siquiera notarlo</a:t>
            </a:r>
          </a:p>
          <a:p>
            <a:r>
              <a:rPr lang="es-ES" altLang="es-US" b="1" dirty="0">
                <a:solidFill>
                  <a:srgbClr val="FFCC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este amor lo viví muy sola muy fracaso</a:t>
            </a:r>
          </a:p>
          <a:p>
            <a:r>
              <a:rPr lang="es-ES" altLang="es-US" b="1" dirty="0">
                <a:solidFill>
                  <a:srgbClr val="FFCC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y hoy cambias tu camino, porque sigues buscando:</a:t>
            </a:r>
          </a:p>
          <a:p>
            <a:r>
              <a:rPr lang="es-ES" altLang="es-US" b="1" dirty="0">
                <a:solidFill>
                  <a:srgbClr val="FFCC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que te den primaveras,  flores risas y cantos</a:t>
            </a:r>
            <a:r>
              <a:rPr lang="es-ES" altLang="es-US" sz="1400" b="1" dirty="0">
                <a:solidFill>
                  <a:srgbClr val="FFCC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,</a:t>
            </a:r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6600" y="4324350"/>
            <a:ext cx="1200813" cy="57297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41000">
        <p14:reveal/>
      </p:transition>
    </mc:Choice>
    <mc:Fallback xmlns="">
      <p:transition spd="slow" advClick="0" advTm="4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7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6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71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66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71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66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71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210" name="Rectangle 18"/>
          <p:cNvSpPr>
            <a:spLocks noChangeArrowheads="1"/>
          </p:cNvSpPr>
          <p:nvPr/>
        </p:nvSpPr>
        <p:spPr bwMode="auto">
          <a:xfrm>
            <a:off x="609600" y="2419350"/>
            <a:ext cx="457200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altLang="es-US" sz="2000" b="1" dirty="0">
                <a:solidFill>
                  <a:srgbClr val="FFCC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Que te regalen vida, </a:t>
            </a:r>
          </a:p>
          <a:p>
            <a:r>
              <a:rPr lang="es-ES" altLang="es-US" sz="2000" b="1" dirty="0">
                <a:solidFill>
                  <a:srgbClr val="FFCC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mientras tú..</a:t>
            </a:r>
          </a:p>
          <a:p>
            <a:r>
              <a:rPr lang="es-ES" altLang="es-US" sz="2000" b="1" dirty="0">
                <a:solidFill>
                  <a:srgbClr val="FFCC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solo dejas las huellas de un ocaso.</a:t>
            </a:r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3800" y="1276350"/>
            <a:ext cx="1200813" cy="57297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24000">
        <p14:reveal/>
      </p:transition>
    </mc:Choice>
    <mc:Fallback xmlns="">
      <p:transition spd="slow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2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2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8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82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2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800"/>
                            </p:stCondLst>
                            <p:childTnLst>
                              <p:par>
                                <p:cTn id="18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82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2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70099">
            <a:off x="2483272" y="-908680"/>
            <a:ext cx="2659646" cy="566521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30865">
            <a:off x="4702741" y="1116466"/>
            <a:ext cx="3593791" cy="3891619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3095" y="881369"/>
            <a:ext cx="3770004" cy="2072469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0200" y="2190750"/>
            <a:ext cx="4650190" cy="1993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24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6000">
        <p:wipe/>
      </p:transition>
    </mc:Choice>
    <mc:Fallback xmlns="">
      <p:transition spd="slow" advClick="0" advTm="6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U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US" altLang="es-U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US" sz="6000" b="1">
                <a:latin typeface="Kristen ITC" pitchFamily="66" charset="0"/>
              </a:rPr>
              <a:t>¿Te ha gustado?</a:t>
            </a:r>
            <a:r>
              <a:rPr lang="es-ES" altLang="es-US" sz="4800">
                <a:latin typeface="Kristen ITC" pitchFamily="66" charset="0"/>
              </a:rPr>
              <a:t> </a:t>
            </a:r>
            <a:br>
              <a:rPr lang="es-ES" altLang="es-US" sz="4800">
                <a:latin typeface="Kristen ITC" pitchFamily="66" charset="0"/>
              </a:rPr>
            </a:br>
            <a:r>
              <a:rPr lang="es-ES" altLang="es-US" sz="4400">
                <a:latin typeface="Kristen ITC" pitchFamily="66" charset="0"/>
              </a:rPr>
              <a:t>Puedes ver más entrando </a:t>
            </a:r>
            <a:br>
              <a:rPr lang="es-ES" altLang="es-US" sz="4400">
                <a:latin typeface="Kristen ITC" pitchFamily="66" charset="0"/>
              </a:rPr>
            </a:br>
            <a:r>
              <a:rPr lang="es-ES" altLang="es-U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altLang="es-U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US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U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0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U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Se rompio el encanto">
  <a:themeElements>
    <a:clrScheme name="Se rompió el encant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e rompió el encant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e rompió el encant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e rompió el encant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e rompió el encant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e rompió el encant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e rompió el encant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e rompió el encant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e rompió el encant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e rompió el encant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e rompió el encant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e rompió el encant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e rompió el encant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e rompió el encant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Se rompio el encanto</Template>
  <TotalTime>0</TotalTime>
  <Words>211</Words>
  <Application>Microsoft Office PowerPoint</Application>
  <PresentationFormat>Presentación en pantalla (16:9)</PresentationFormat>
  <Paragraphs>25</Paragraphs>
  <Slides>9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3" baseType="lpstr">
      <vt:lpstr>Arial</vt:lpstr>
      <vt:lpstr>Baskerville Old Face</vt:lpstr>
      <vt:lpstr>Kristen ITC</vt:lpstr>
      <vt:lpstr>Se rompio el encanto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2023-05-23T00:02:52Z</dcterms:created>
  <dcterms:modified xsi:type="dcterms:W3CDTF">2023-05-24T02:42:52Z</dcterms:modified>
</cp:coreProperties>
</file>