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6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305" r:id="rId18"/>
    <p:sldId id="306" r:id="rId19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0d6psIVVOj9s1xgWW4Rww==" hashData="5+qj4sPX7yNSnX8YNpigsvGyRU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9933FF"/>
    <a:srgbClr val="21D951"/>
    <a:srgbClr val="38D1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775" autoAdjust="0"/>
  </p:normalViewPr>
  <p:slideViewPr>
    <p:cSldViewPr>
      <p:cViewPr>
        <p:scale>
          <a:sx n="30" d="100"/>
          <a:sy n="30" d="100"/>
        </p:scale>
        <p:origin x="-1512" y="-1068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49999D-5C59-4B3B-B865-DDF4EB92F68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14BCB-EE3F-4ED8-93B7-131F69759B5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7CCC66-C1EE-4613-A8E7-496809A37B4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A9C00E-4F29-49E7-AC4D-3B38ABAD61F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406011-2ADE-4D98-827D-B5FA232ABB6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ED3DE9-3063-4ECE-8A2C-4EAB78A100F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01D0DC-B3EA-4577-A329-ABAF49137FD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A53CDB-ABB4-440D-B9EF-D3113EB2D6B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7B3861-7DA0-4968-BA9B-F8479B7A9E6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70E434-1066-4720-8FE1-045D70517E8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EA4DAF-2EDF-4ED3-B552-C18311BA401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5"/>
            <a:ext cx="20208240" cy="31557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</p:spPr>
        <p:txBody>
          <a:bodyPr/>
          <a:lstStyle>
            <a:lvl1pPr marL="0" indent="0" algn="ctr">
              <a:buNone/>
              <a:defRPr/>
            </a:lvl1pPr>
            <a:lvl2pPr marL="1099467" indent="0" algn="ctr">
              <a:buNone/>
              <a:defRPr/>
            </a:lvl2pPr>
            <a:lvl3pPr marL="2198930" indent="0" algn="ctr">
              <a:buNone/>
              <a:defRPr/>
            </a:lvl3pPr>
            <a:lvl4pPr marL="3298398" indent="0" algn="ctr">
              <a:buNone/>
              <a:defRPr/>
            </a:lvl4pPr>
            <a:lvl5pPr marL="4397863" indent="0" algn="ctr">
              <a:buNone/>
              <a:defRPr/>
            </a:lvl5pPr>
            <a:lvl6pPr marL="5497328" indent="0" algn="ctr">
              <a:buNone/>
              <a:defRPr/>
            </a:lvl6pPr>
            <a:lvl7pPr marL="6596795" indent="0" algn="ctr">
              <a:buNone/>
              <a:defRPr/>
            </a:lvl7pPr>
            <a:lvl8pPr marL="7696260" indent="0" algn="ctr">
              <a:buNone/>
              <a:defRPr/>
            </a:lvl8pPr>
            <a:lvl9pPr marL="8795725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ADD6FA-6B6B-4BAE-B80A-093736F22F5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pPr>
              <a:defRPr/>
            </a:pPr>
            <a:fld id="{18E3F359-2F91-4EBC-89AB-65C0BEC8280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comb dir="vert"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8720" y="589582"/>
            <a:ext cx="2139696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34" tIns="109967" rIns="219934" bIns="10996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8720" y="3435247"/>
            <a:ext cx="21396960" cy="9716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34" tIns="109967" rIns="219934" bIns="10996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34" tIns="109967" rIns="219934" bIns="109967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2920" y="13406995"/>
            <a:ext cx="75285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34" tIns="109967" rIns="219934" bIns="109967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3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34" tIns="109967" rIns="219934" bIns="109967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F422E7DC-16C3-441D-995E-A6C8F6DDA96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1099677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2199351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329902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439870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4758" indent="-824758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6973" indent="-687296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191" indent="-549837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8865" indent="-549837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8542" indent="-549837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6048216" indent="-549837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7147893" indent="-549837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8247570" indent="-549837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9347244" indent="-549837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2199351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677" algn="l" defTabSz="2199351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351" algn="l" defTabSz="2199351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028" algn="l" defTabSz="2199351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8702" algn="l" defTabSz="2199351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8379" algn="l" defTabSz="2199351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8056" algn="l" defTabSz="2199351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7730" algn="l" defTabSz="2199351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7407" algn="l" defTabSz="2199351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hyperlink" Target="http://my.opera.com/dashapoesia/albums/showpic.dml?album=5559142&amp;amp;picture=83849472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hyperlink" Target="http://es.tinypic.com/?ref=2hplzy1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5.gif"/><Relationship Id="rId4" Type="http://schemas.openxmlformats.org/officeDocument/2006/relationships/image" Target="../media/image7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6.png"/><Relationship Id="rId7" Type="http://schemas.openxmlformats.org/officeDocument/2006/relationships/image" Target="../media/image1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WordArt 5"/>
          <p:cNvSpPr>
            <a:spLocks noChangeArrowheads="1" noChangeShapeType="1" noTextEdit="1"/>
          </p:cNvSpPr>
          <p:nvPr/>
        </p:nvSpPr>
        <p:spPr bwMode="auto">
          <a:xfrm>
            <a:off x="4029020" y="12576211"/>
            <a:ext cx="4286280" cy="86041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i="1" kern="10" spc="720" dirty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José Luis</a:t>
            </a:r>
          </a:p>
        </p:txBody>
      </p:sp>
      <p:sp>
        <p:nvSpPr>
          <p:cNvPr id="33798" name="WordArt 6"/>
          <p:cNvSpPr>
            <a:spLocks noChangeArrowheads="1" noChangeShapeType="1" noTextEdit="1"/>
          </p:cNvSpPr>
          <p:nvPr/>
        </p:nvSpPr>
        <p:spPr bwMode="auto">
          <a:xfrm>
            <a:off x="3171764" y="4146527"/>
            <a:ext cx="17430871" cy="3948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Forte"/>
              </a:rPr>
              <a:t>ROSA,  </a:t>
            </a:r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Forte"/>
              </a:rPr>
              <a:t>ROSA</a:t>
            </a:r>
          </a:p>
        </p:txBody>
      </p:sp>
      <p:pic>
        <p:nvPicPr>
          <p:cNvPr id="2052" name="Picture 7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43013" y="11433175"/>
            <a:ext cx="2047875" cy="223202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20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4310" y="574627"/>
            <a:ext cx="2665412" cy="1554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0" name="9 CuadroTexto"/>
          <p:cNvSpPr txBox="1"/>
          <p:nvPr/>
        </p:nvSpPr>
        <p:spPr>
          <a:xfrm>
            <a:off x="885748" y="2217701"/>
            <a:ext cx="2571538" cy="7540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i="1" dirty="0" smtClean="0">
                <a:solidFill>
                  <a:srgbClr val="FFFF00"/>
                </a:solidFill>
              </a:rPr>
              <a:t>SANDRO</a:t>
            </a:r>
            <a:endParaRPr lang="es-ES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0000">
    <p:comb dir="vert"/>
    <p:sndAc>
      <p:stSnd>
        <p:snd r:embed="rId2" name="sandro - rosa ros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79588" y="14722475"/>
            <a:ext cx="20207287" cy="214313"/>
          </a:xfrm>
        </p:spPr>
        <p:txBody>
          <a:bodyPr/>
          <a:lstStyle/>
          <a:p>
            <a:endParaRPr lang="es-ES" sz="960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 flipV="1">
            <a:off x="3462338" y="14517688"/>
            <a:ext cx="16643350" cy="204787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s-ES" sz="2600" smtClean="0"/>
          </a:p>
        </p:txBody>
      </p:sp>
      <p:pic>
        <p:nvPicPr>
          <p:cNvPr id="3076" name="Picture 4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022350"/>
            <a:ext cx="7300912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84400" y="1022350"/>
            <a:ext cx="7300913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55875" y="12927013"/>
            <a:ext cx="6929438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2927013"/>
            <a:ext cx="7300912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9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0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12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13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022350"/>
            <a:ext cx="6180138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Picture 14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2927013"/>
            <a:ext cx="6365875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6" name="Text Box 15"/>
          <p:cNvSpPr txBox="1">
            <a:spLocks noChangeArrowheads="1"/>
          </p:cNvSpPr>
          <p:nvPr/>
        </p:nvSpPr>
        <p:spPr bwMode="auto">
          <a:xfrm>
            <a:off x="4210050" y="2879725"/>
            <a:ext cx="168529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>
            <a:spAutoFit/>
          </a:bodyPr>
          <a:lstStyle/>
          <a:p>
            <a:pPr defTabSz="2200275">
              <a:spcBef>
                <a:spcPct val="50000"/>
              </a:spcBef>
            </a:pPr>
            <a:endParaRPr lang="es-ES">
              <a:cs typeface="Arial" charset="0"/>
            </a:endParaRPr>
          </a:p>
        </p:txBody>
      </p:sp>
      <p:sp>
        <p:nvSpPr>
          <p:cNvPr id="236560" name="Text Box 16"/>
          <p:cNvSpPr txBox="1">
            <a:spLocks noChangeArrowheads="1"/>
          </p:cNvSpPr>
          <p:nvPr/>
        </p:nvSpPr>
        <p:spPr bwMode="auto">
          <a:xfrm>
            <a:off x="9601200" y="4481513"/>
            <a:ext cx="141732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>
            <a:spAutoFit/>
          </a:bodyPr>
          <a:lstStyle/>
          <a:p>
            <a:pPr defTabSz="2200275"/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Poema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de la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rosa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de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pétalos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color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pasión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enamorada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y se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siente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sola,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y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acude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a la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llamada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de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tu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corazón</a:t>
            </a:r>
            <a:r>
              <a:rPr lang="en-US" sz="5400" b="1" i="1" dirty="0">
                <a:solidFill>
                  <a:srgbClr val="38D1F0"/>
                </a:solidFill>
                <a:latin typeface="Comic Sans MS" pitchFamily="66" charset="0"/>
              </a:rPr>
              <a:t>.</a:t>
            </a:r>
          </a:p>
          <a:p>
            <a:pPr defTabSz="2200275"/>
            <a:endParaRPr lang="fr-FR" sz="5400" b="1" i="1" dirty="0">
              <a:solidFill>
                <a:srgbClr val="38D1F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3088" name="Picture 3" descr="8of31j1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85888" y="5646738"/>
            <a:ext cx="10447337" cy="757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6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6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6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36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56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779588" y="14722475"/>
            <a:ext cx="20207287" cy="214313"/>
          </a:xfrm>
        </p:spPr>
        <p:txBody>
          <a:bodyPr/>
          <a:lstStyle/>
          <a:p>
            <a:endParaRPr lang="es-ES" sz="9600" smtClean="0"/>
          </a:p>
        </p:txBody>
      </p:sp>
      <p:sp>
        <p:nvSpPr>
          <p:cNvPr id="4099" name="Rectangle 4"/>
          <p:cNvSpPr>
            <a:spLocks noGrp="1" noChangeArrowheads="1"/>
          </p:cNvSpPr>
          <p:nvPr>
            <p:ph type="subTitle" idx="1"/>
          </p:nvPr>
        </p:nvSpPr>
        <p:spPr>
          <a:xfrm flipV="1">
            <a:off x="3462338" y="14517688"/>
            <a:ext cx="16643350" cy="204787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s-ES" sz="2600" smtClean="0"/>
          </a:p>
        </p:txBody>
      </p:sp>
      <p:pic>
        <p:nvPicPr>
          <p:cNvPr id="4100" name="Picture 5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022350"/>
            <a:ext cx="7300912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6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84400" y="1022350"/>
            <a:ext cx="7300913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7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55875" y="12927013"/>
            <a:ext cx="6929438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8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2927013"/>
            <a:ext cx="7300912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9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10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11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Picture 12" descr="fleur-anime-10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90863" y="7607300"/>
            <a:ext cx="1963738" cy="711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Picture 13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9" name="Picture 14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022350"/>
            <a:ext cx="6180138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0" name="Picture 15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2927013"/>
            <a:ext cx="6365875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7584" name="Picture 16" descr="4760539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14574" y="2074825"/>
            <a:ext cx="17930812" cy="102250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37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7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79588" y="14722475"/>
            <a:ext cx="20207287" cy="214313"/>
          </a:xfrm>
        </p:spPr>
        <p:txBody>
          <a:bodyPr/>
          <a:lstStyle/>
          <a:p>
            <a:endParaRPr lang="es-ES" sz="960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 flipV="1">
            <a:off x="3462338" y="14517688"/>
            <a:ext cx="16643350" cy="204787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s-ES" sz="2600" smtClean="0"/>
          </a:p>
        </p:txBody>
      </p:sp>
      <p:pic>
        <p:nvPicPr>
          <p:cNvPr id="5124" name="Picture 4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022350"/>
            <a:ext cx="7300912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84400" y="1022350"/>
            <a:ext cx="7300913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55875" y="12927013"/>
            <a:ext cx="6929438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2927013"/>
            <a:ext cx="7300912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8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9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10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Picture 11" descr="fleur-anime-10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0988" y="7607300"/>
            <a:ext cx="8799513" cy="711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12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3" name="Picture 13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022350"/>
            <a:ext cx="6180138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4" name="Picture 14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2927013"/>
            <a:ext cx="6365875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5" name="Text Box 15"/>
          <p:cNvSpPr txBox="1">
            <a:spLocks noChangeArrowheads="1"/>
          </p:cNvSpPr>
          <p:nvPr/>
        </p:nvSpPr>
        <p:spPr bwMode="auto">
          <a:xfrm>
            <a:off x="5118100" y="2968625"/>
            <a:ext cx="16852900" cy="87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>
            <a:spAutoFit/>
          </a:bodyPr>
          <a:lstStyle/>
          <a:p>
            <a:pPr defTabSz="2200275">
              <a:spcBef>
                <a:spcPct val="50000"/>
              </a:spcBef>
            </a:pPr>
            <a:endParaRPr lang="es-ES">
              <a:cs typeface="Arial" charset="0"/>
            </a:endParaRPr>
          </a:p>
        </p:txBody>
      </p:sp>
      <p:sp>
        <p:nvSpPr>
          <p:cNvPr id="238608" name="Text Box 16"/>
          <p:cNvSpPr txBox="1">
            <a:spLocks noChangeArrowheads="1"/>
          </p:cNvSpPr>
          <p:nvPr/>
        </p:nvSpPr>
        <p:spPr bwMode="auto">
          <a:xfrm>
            <a:off x="9583738" y="2897188"/>
            <a:ext cx="14789150" cy="1019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>
            <a:spAutoFit/>
          </a:bodyPr>
          <a:lstStyle/>
          <a:p>
            <a:pPr defTabSz="2200275"/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He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aquí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mis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líneas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aterciopeladas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que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van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dedicadas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a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ti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besos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y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besos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hechos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agua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...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ven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pronto...o he de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morir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.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Cuídame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y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mímame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que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soy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frágil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y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cariñosa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</a:t>
            </a:r>
          </a:p>
          <a:p>
            <a:pPr defTabSz="2200275"/>
            <a:endParaRPr lang="fr-FR" sz="5400" b="1" i="1" dirty="0">
              <a:solidFill>
                <a:srgbClr val="38D1F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5137" name="Picture 17" descr="53t3kud%20copia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98738" y="2176463"/>
            <a:ext cx="6697662" cy="4448175"/>
          </a:xfrm>
          <a:prstGeom prst="rect">
            <a:avLst/>
          </a:prstGeom>
          <a:noFill/>
          <a:ln w="9525">
            <a:solidFill>
              <a:srgbClr val="EC0802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8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8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86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386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860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022350"/>
            <a:ext cx="7300912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84400" y="1022350"/>
            <a:ext cx="7300913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7" descr="fleur-anime-10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90863" y="7607300"/>
            <a:ext cx="1963738" cy="711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8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9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022350"/>
            <a:ext cx="6180138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6" name="Picture 10" descr="a84aefd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0038" y="0"/>
            <a:ext cx="16994187" cy="140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Picture 11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55875" y="12927013"/>
            <a:ext cx="6929438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6" name="Picture 12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2927013"/>
            <a:ext cx="6365875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7" name="Picture 13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2927013"/>
            <a:ext cx="7300912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9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79588" y="14722475"/>
            <a:ext cx="20207287" cy="214313"/>
          </a:xfrm>
        </p:spPr>
        <p:txBody>
          <a:bodyPr/>
          <a:lstStyle/>
          <a:p>
            <a:endParaRPr lang="es-ES" sz="9600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 flipV="1">
            <a:off x="3462338" y="14517688"/>
            <a:ext cx="16643350" cy="204787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s-ES" sz="2600" smtClean="0"/>
          </a:p>
        </p:txBody>
      </p:sp>
      <p:pic>
        <p:nvPicPr>
          <p:cNvPr id="7172" name="Picture 4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022350"/>
            <a:ext cx="7300912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84400" y="1022350"/>
            <a:ext cx="7300913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6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55875" y="12927013"/>
            <a:ext cx="6929438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7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2927013"/>
            <a:ext cx="7300912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8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9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10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Picture 11" descr="fleur-anime-10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57238" y="6003925"/>
            <a:ext cx="8799513" cy="711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Picture 12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1" name="Picture 13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022350"/>
            <a:ext cx="6180138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2" name="Picture 14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2927013"/>
            <a:ext cx="6365875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83" name="Text Box 15"/>
          <p:cNvSpPr txBox="1">
            <a:spLocks noChangeArrowheads="1"/>
          </p:cNvSpPr>
          <p:nvPr/>
        </p:nvSpPr>
        <p:spPr bwMode="auto">
          <a:xfrm>
            <a:off x="4210050" y="2879725"/>
            <a:ext cx="168529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>
            <a:spAutoFit/>
          </a:bodyPr>
          <a:lstStyle/>
          <a:p>
            <a:pPr defTabSz="2200275">
              <a:spcBef>
                <a:spcPct val="50000"/>
              </a:spcBef>
            </a:pPr>
            <a:endParaRPr lang="es-ES">
              <a:cs typeface="Arial" charset="0"/>
            </a:endParaRPr>
          </a:p>
        </p:txBody>
      </p:sp>
      <p:sp>
        <p:nvSpPr>
          <p:cNvPr id="240656" name="Text Box 16"/>
          <p:cNvSpPr txBox="1">
            <a:spLocks noChangeArrowheads="1"/>
          </p:cNvSpPr>
          <p:nvPr/>
        </p:nvSpPr>
        <p:spPr bwMode="auto">
          <a:xfrm>
            <a:off x="9150350" y="2392363"/>
            <a:ext cx="11807825" cy="103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>
            <a:spAutoFit/>
          </a:bodyPr>
          <a:lstStyle/>
          <a:p>
            <a:pPr defTabSz="2200275"/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por favor...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acaríciame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yo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no soy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cualquier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cosa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.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Sabiendo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de mi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corta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vida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soy feliz por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tenerte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en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imagen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sutil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y atrevida,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por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tus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cuidados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... ¡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vaya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suerte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!</a:t>
            </a:r>
          </a:p>
          <a:p>
            <a:pPr defTabSz="2200275"/>
            <a:r>
              <a:rPr lang="en-US" sz="3200" dirty="0">
                <a:solidFill>
                  <a:srgbClr val="EC0802"/>
                </a:solidFill>
              </a:rPr>
              <a:t/>
            </a:r>
            <a:br>
              <a:rPr lang="en-US" sz="3200" dirty="0">
                <a:solidFill>
                  <a:srgbClr val="EC0802"/>
                </a:solidFill>
              </a:rPr>
            </a:br>
            <a:endParaRPr lang="fr-FR" sz="3200" dirty="0">
              <a:solidFill>
                <a:srgbClr val="EC0802"/>
              </a:solidFill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0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0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0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40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65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79588" y="14722475"/>
            <a:ext cx="20207287" cy="214313"/>
          </a:xfrm>
        </p:spPr>
        <p:txBody>
          <a:bodyPr/>
          <a:lstStyle/>
          <a:p>
            <a:endParaRPr lang="es-ES" sz="960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 flipV="1">
            <a:off x="3462338" y="14517688"/>
            <a:ext cx="16643350" cy="204787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s-ES" sz="2600" smtClean="0"/>
          </a:p>
        </p:txBody>
      </p:sp>
      <p:pic>
        <p:nvPicPr>
          <p:cNvPr id="8196" name="Picture 4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022350"/>
            <a:ext cx="7300912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84400" y="1022350"/>
            <a:ext cx="7300913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6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55875" y="12927013"/>
            <a:ext cx="6929438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7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2927013"/>
            <a:ext cx="7300912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8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1" name="Picture 9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Picture 10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3" name="Picture 11" descr="fleur-anime-10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08113" y="7607300"/>
            <a:ext cx="280988" cy="711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4" name="Picture 12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5" name="Picture 13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022350"/>
            <a:ext cx="6180138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6" name="Picture 14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2927013"/>
            <a:ext cx="6365875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79" name="Picture 15" descr="10082410521351461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38575" y="2416175"/>
            <a:ext cx="15911513" cy="989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1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79588" y="14722475"/>
            <a:ext cx="20207287" cy="214313"/>
          </a:xfrm>
        </p:spPr>
        <p:txBody>
          <a:bodyPr/>
          <a:lstStyle/>
          <a:p>
            <a:endParaRPr lang="es-ES" sz="9600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>
          <a:xfrm flipV="1">
            <a:off x="3462338" y="14517688"/>
            <a:ext cx="16643350" cy="204787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s-ES" sz="2600" smtClean="0"/>
          </a:p>
        </p:txBody>
      </p:sp>
      <p:pic>
        <p:nvPicPr>
          <p:cNvPr id="9220" name="Picture 4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022350"/>
            <a:ext cx="7300912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84400" y="1022350"/>
            <a:ext cx="7300913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6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55875" y="12927013"/>
            <a:ext cx="6929438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7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2927013"/>
            <a:ext cx="7300912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8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9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10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7" name="Picture 11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8" name="Picture 12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022350"/>
            <a:ext cx="6180138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9" name="Picture 13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2927013"/>
            <a:ext cx="6365875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0" name="Picture 14" descr="fleur-anime-10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4974888" y="7607300"/>
            <a:ext cx="8799512" cy="711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2703" name="Text Box 15"/>
          <p:cNvSpPr txBox="1">
            <a:spLocks noChangeArrowheads="1"/>
          </p:cNvSpPr>
          <p:nvPr/>
        </p:nvSpPr>
        <p:spPr bwMode="auto">
          <a:xfrm>
            <a:off x="3894138" y="2105025"/>
            <a:ext cx="14978062" cy="11025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>
            <a:spAutoFit/>
          </a:bodyPr>
          <a:lstStyle/>
          <a:p>
            <a:pPr defTabSz="2200275"/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Cuídame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y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mímame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que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soy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frágil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y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cariñosa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por favor...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acaríciame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yo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no soy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cualquier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cosa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.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Sabiendo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de mi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corta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vida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soy feliz por </a:t>
            </a:r>
            <a:r>
              <a:rPr lang="en-US" sz="5400" b="1" i="1" dirty="0" err="1" smtClean="0">
                <a:solidFill>
                  <a:srgbClr val="FFFF00"/>
                </a:solidFill>
                <a:latin typeface="Comic Sans MS" pitchFamily="66" charset="0"/>
              </a:rPr>
              <a:t>tenerte</a:t>
            </a:r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en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imagen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sutil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y atrevida,</a:t>
            </a: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2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2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2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42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270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79588" y="14722475"/>
            <a:ext cx="20207287" cy="214313"/>
          </a:xfrm>
        </p:spPr>
        <p:txBody>
          <a:bodyPr/>
          <a:lstStyle/>
          <a:p>
            <a:endParaRPr lang="es-ES" sz="9600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 flipV="1">
            <a:off x="3462338" y="14517688"/>
            <a:ext cx="16643350" cy="204787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s-ES" sz="2600" smtClean="0"/>
          </a:p>
        </p:txBody>
      </p:sp>
      <p:pic>
        <p:nvPicPr>
          <p:cNvPr id="10244" name="Picture 4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022350"/>
            <a:ext cx="7300912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5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84400" y="1022350"/>
            <a:ext cx="7300913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6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55875" y="12927013"/>
            <a:ext cx="6929438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7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2927013"/>
            <a:ext cx="7300912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8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9" name="Picture 9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0" name="Picture 10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1" name="Picture 11" descr="fleur-anime-10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0988" y="7607300"/>
            <a:ext cx="8799513" cy="711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2" name="Picture 12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3" name="Picture 13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022350"/>
            <a:ext cx="6180138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4" name="Picture 14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2927013"/>
            <a:ext cx="6365875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3727" name="Text Box 15"/>
          <p:cNvSpPr txBox="1">
            <a:spLocks noChangeArrowheads="1"/>
          </p:cNvSpPr>
          <p:nvPr/>
        </p:nvSpPr>
        <p:spPr bwMode="auto">
          <a:xfrm>
            <a:off x="7566025" y="1744663"/>
            <a:ext cx="15354300" cy="112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>
            <a:spAutoFit/>
          </a:bodyPr>
          <a:lstStyle/>
          <a:p>
            <a:pPr defTabSz="2200275"/>
            <a:r>
              <a:rPr lang="en-US" sz="6000" b="1" i="1" dirty="0">
                <a:solidFill>
                  <a:srgbClr val="FFFF00"/>
                </a:solidFill>
                <a:latin typeface="Comic Sans MS" pitchFamily="66" charset="0"/>
              </a:rPr>
              <a:t>por </a:t>
            </a:r>
            <a:r>
              <a:rPr lang="en-US" sz="6000" b="1" i="1" dirty="0" err="1">
                <a:solidFill>
                  <a:srgbClr val="FFFF00"/>
                </a:solidFill>
                <a:latin typeface="Comic Sans MS" pitchFamily="66" charset="0"/>
              </a:rPr>
              <a:t>tus</a:t>
            </a:r>
            <a:r>
              <a:rPr lang="en-US" sz="60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6000" b="1" i="1" dirty="0" err="1">
                <a:solidFill>
                  <a:srgbClr val="FFFF00"/>
                </a:solidFill>
                <a:latin typeface="Comic Sans MS" pitchFamily="66" charset="0"/>
              </a:rPr>
              <a:t>cuidados</a:t>
            </a:r>
            <a:r>
              <a:rPr lang="en-US" sz="6000" b="1" i="1" dirty="0">
                <a:solidFill>
                  <a:srgbClr val="FFFF00"/>
                </a:solidFill>
                <a:latin typeface="Comic Sans MS" pitchFamily="66" charset="0"/>
              </a:rPr>
              <a:t>... ¡</a:t>
            </a:r>
            <a:r>
              <a:rPr lang="en-US" sz="6000" b="1" i="1" dirty="0" err="1">
                <a:solidFill>
                  <a:srgbClr val="FFFF00"/>
                </a:solidFill>
                <a:latin typeface="Comic Sans MS" pitchFamily="66" charset="0"/>
              </a:rPr>
              <a:t>vaya</a:t>
            </a:r>
            <a:r>
              <a:rPr lang="en-US" sz="60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6000" b="1" i="1" dirty="0" err="1">
                <a:solidFill>
                  <a:srgbClr val="FFFF00"/>
                </a:solidFill>
                <a:latin typeface="Comic Sans MS" pitchFamily="66" charset="0"/>
              </a:rPr>
              <a:t>suerte</a:t>
            </a:r>
            <a:r>
              <a:rPr lang="en-US" sz="6000" b="1" i="1" dirty="0">
                <a:solidFill>
                  <a:srgbClr val="FFFF00"/>
                </a:solidFill>
                <a:latin typeface="Comic Sans MS" pitchFamily="66" charset="0"/>
              </a:rPr>
              <a:t>!</a:t>
            </a:r>
            <a:r>
              <a:rPr lang="en-US" sz="6000" b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</a:p>
          <a:p>
            <a:pPr defTabSz="2200275"/>
            <a:endParaRPr lang="en-US" sz="6000" b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Me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siento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feliz,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por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haber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caído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en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tus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manos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me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haces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sentir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bella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como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una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actriz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y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te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escribo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versos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desde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mi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verde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tallo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.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Poema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de la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rosa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roja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entre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todas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 me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elegiste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a mi,</a:t>
            </a:r>
          </a:p>
        </p:txBody>
      </p:sp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3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3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37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437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79588" y="14722475"/>
            <a:ext cx="20207287" cy="214313"/>
          </a:xfrm>
        </p:spPr>
        <p:txBody>
          <a:bodyPr/>
          <a:lstStyle/>
          <a:p>
            <a:endParaRPr lang="es-ES" sz="9600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 flipV="1">
            <a:off x="3462338" y="14517688"/>
            <a:ext cx="16643350" cy="204787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s-ES" sz="2600" smtClean="0"/>
          </a:p>
        </p:txBody>
      </p:sp>
      <p:pic>
        <p:nvPicPr>
          <p:cNvPr id="11268" name="Picture 4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022350"/>
            <a:ext cx="7300912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84400" y="1022350"/>
            <a:ext cx="7300913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6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55875" y="12927013"/>
            <a:ext cx="6929438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7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2927013"/>
            <a:ext cx="7300912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8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9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10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5" name="Picture 11" descr="fleur-anime-10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90863" y="7607300"/>
            <a:ext cx="1963738" cy="711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12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7" name="Picture 13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022350"/>
            <a:ext cx="6180138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8" name="Picture 14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2927013"/>
            <a:ext cx="6365875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51" name="Picture 15" descr="ee0a2ce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54275" y="1457325"/>
            <a:ext cx="18649950" cy="1130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4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79588" y="14722475"/>
            <a:ext cx="20207287" cy="214313"/>
          </a:xfrm>
        </p:spPr>
        <p:txBody>
          <a:bodyPr/>
          <a:lstStyle/>
          <a:p>
            <a:endParaRPr lang="es-ES" sz="9600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>
          <a:xfrm flipV="1">
            <a:off x="3462338" y="14517688"/>
            <a:ext cx="16643350" cy="204787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s-ES" sz="2600" smtClean="0"/>
          </a:p>
        </p:txBody>
      </p:sp>
      <p:pic>
        <p:nvPicPr>
          <p:cNvPr id="12292" name="Picture 4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022350"/>
            <a:ext cx="7300912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5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84400" y="1022350"/>
            <a:ext cx="7300913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6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55875" y="12927013"/>
            <a:ext cx="6929438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7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2927013"/>
            <a:ext cx="7300912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8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7" name="Picture 9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8" name="Picture 10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9" name="Picture 11" descr="fleur-anime-10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90863" y="7607300"/>
            <a:ext cx="1963738" cy="711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0" name="Picture 12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1" name="Picture 13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022350"/>
            <a:ext cx="6180138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2" name="Picture 14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2927013"/>
            <a:ext cx="6365875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3" name="Rectangle 15"/>
          <p:cNvSpPr>
            <a:spLocks noChangeArrowheads="1"/>
          </p:cNvSpPr>
          <p:nvPr/>
        </p:nvSpPr>
        <p:spPr bwMode="auto">
          <a:xfrm>
            <a:off x="5910263" y="2173288"/>
            <a:ext cx="11887200" cy="13388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09800"/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yo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no soy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ninguna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joya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</a:t>
            </a:r>
          </a:p>
          <a:p>
            <a:pPr defTabSz="2209800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9800"/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sólo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déjame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vivir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..</a:t>
            </a:r>
          </a:p>
          <a:p>
            <a:pPr defTabSz="2209800"/>
            <a:endParaRPr lang="es-E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9800"/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Se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que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no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podré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vivir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siempre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</a:t>
            </a:r>
          </a:p>
          <a:p>
            <a:pPr defTabSz="2209800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9800"/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y un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día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me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marcharé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</a:t>
            </a:r>
          </a:p>
          <a:p>
            <a:pPr defTabSz="2209800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9800"/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y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basta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que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no me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olvides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</a:t>
            </a:r>
          </a:p>
          <a:p>
            <a:pPr defTabSz="2209800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9800"/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por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siempre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contigo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 me</a:t>
            </a:r>
          </a:p>
          <a:p>
            <a:pPr defTabSz="2209800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9800"/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quedaré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...</a:t>
            </a:r>
          </a:p>
          <a:p>
            <a:pPr defTabSz="2209800"/>
            <a:endParaRPr lang="en-US" sz="5400" b="1" dirty="0">
              <a:solidFill>
                <a:srgbClr val="38D1F0"/>
              </a:solidFill>
              <a:latin typeface="Comic Sans MS" pitchFamily="66" charset="0"/>
            </a:endParaRPr>
          </a:p>
          <a:p>
            <a:pPr defTabSz="2209800"/>
            <a:endParaRPr lang="en-US" sz="5400" b="1" dirty="0">
              <a:solidFill>
                <a:srgbClr val="38D1F0"/>
              </a:solidFill>
              <a:latin typeface="Comic Sans MS" pitchFamily="66" charset="0"/>
            </a:endParaRPr>
          </a:p>
          <a:p>
            <a:pPr defTabSz="2209800"/>
            <a:endParaRPr lang="en-US" sz="5400" b="1" dirty="0">
              <a:solidFill>
                <a:srgbClr val="38D1F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79588" y="14722475"/>
            <a:ext cx="20207287" cy="214313"/>
          </a:xfrm>
        </p:spPr>
        <p:txBody>
          <a:bodyPr/>
          <a:lstStyle/>
          <a:p>
            <a:endParaRPr lang="es-ES" sz="9600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1"/>
          </p:nvPr>
        </p:nvSpPr>
        <p:spPr>
          <a:xfrm flipV="1">
            <a:off x="3462338" y="14517688"/>
            <a:ext cx="16643350" cy="204787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s-ES" sz="2600" smtClean="0"/>
          </a:p>
        </p:txBody>
      </p:sp>
      <p:pic>
        <p:nvPicPr>
          <p:cNvPr id="13316" name="Picture 4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022350"/>
            <a:ext cx="7300912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5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84400" y="1022350"/>
            <a:ext cx="7300913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6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55875" y="12927013"/>
            <a:ext cx="6929438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7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2927013"/>
            <a:ext cx="7300912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8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9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2" name="Picture 10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3" name="Picture 11" descr="fleur-anime-10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90863" y="7607300"/>
            <a:ext cx="1963738" cy="711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4" name="Picture 12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5" name="Picture 13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022350"/>
            <a:ext cx="6180138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6" name="Picture 14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2927013"/>
            <a:ext cx="6365875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799" name="Picture 15" descr="58da60d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88507" y="-1782827"/>
            <a:ext cx="29247679" cy="1778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6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022350"/>
            <a:ext cx="7300912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84400" y="1022350"/>
            <a:ext cx="7300913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4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55875" y="12927013"/>
            <a:ext cx="6929438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2927013"/>
            <a:ext cx="7300912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6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7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8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9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Picture 10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022350"/>
            <a:ext cx="6180138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11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2927013"/>
            <a:ext cx="6365875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12" descr="fleur-anime-10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4974888" y="7607300"/>
            <a:ext cx="8799512" cy="711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7821" name="Text Box 13"/>
          <p:cNvSpPr txBox="1">
            <a:spLocks noChangeArrowheads="1"/>
          </p:cNvSpPr>
          <p:nvPr/>
        </p:nvSpPr>
        <p:spPr bwMode="auto">
          <a:xfrm>
            <a:off x="6415088" y="2608263"/>
            <a:ext cx="14041437" cy="9363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>
            <a:spAutoFit/>
          </a:bodyPr>
          <a:lstStyle/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Sabiendo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las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rosas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bellas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del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jardín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me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lanzaste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un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te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quiero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cuando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dijiste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 tan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bonita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como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un 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jazmín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,</a:t>
            </a:r>
          </a:p>
          <a:p>
            <a:pPr defTabSz="2200275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defTabSz="2200275"/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yo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sin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ti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...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muero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.</a:t>
            </a:r>
          </a:p>
          <a:p>
            <a:pPr defTabSz="2200275"/>
            <a:endParaRPr lang="fr-FR" sz="5400" b="1" i="1" dirty="0">
              <a:solidFill>
                <a:srgbClr val="38D1F0"/>
              </a:solidFill>
              <a:latin typeface="Comic Sans MS" pitchFamily="66" charset="0"/>
              <a:cs typeface="Arial" charset="0"/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7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7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7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47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78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022350"/>
            <a:ext cx="7300912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84400" y="1022350"/>
            <a:ext cx="7300913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55875" y="12927013"/>
            <a:ext cx="6929438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5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2927013"/>
            <a:ext cx="7300912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6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7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8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116013" y="9726613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9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0" name="Picture 10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022350"/>
            <a:ext cx="6180138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1" name="Picture 11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2927013"/>
            <a:ext cx="6365875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2" name="Picture 12" descr="fleur-anime-10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4974888" y="7051675"/>
            <a:ext cx="8799512" cy="711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8846" name="Picture 14" descr="Image and video hosting by TinyPic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43400" y="1860511"/>
            <a:ext cx="13747755" cy="10682287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248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022350"/>
            <a:ext cx="7300912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3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84400" y="1022350"/>
            <a:ext cx="7300913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55875" y="12927013"/>
            <a:ext cx="6929438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5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12927013"/>
            <a:ext cx="7300912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6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7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3851276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8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-1301750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9" descr="fleur-anime-10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0988" y="7607300"/>
            <a:ext cx="8799513" cy="711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4" name="Picture 10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103975" y="9880601"/>
            <a:ext cx="6029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5" name="Picture 11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022350"/>
            <a:ext cx="6180138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6" name="Picture 12" descr="2barargen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0" y="12927013"/>
            <a:ext cx="6365875" cy="81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12530142" y="3360709"/>
            <a:ext cx="8851893" cy="10618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/>
            </a:r>
            <a:b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/>
            </a:r>
            <a:b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</a:br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 eaLnBrk="0" hangingPunct="0"/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Besé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a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una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rosa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y la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tiré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al</a:t>
            </a:r>
          </a:p>
          <a:p>
            <a:pPr algn="ctr" eaLnBrk="0" hangingPunct="0"/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</a:p>
          <a:p>
            <a:pPr algn="ctr" eaLnBrk="0" hangingPunct="0"/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mar,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recógela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en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tu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corazón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y no</a:t>
            </a:r>
          </a:p>
          <a:p>
            <a:pPr algn="ctr" eaLnBrk="0" hangingPunct="0"/>
            <a:endParaRPr lang="en-US" sz="5400" b="1" i="1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 eaLnBrk="0" hangingPunct="0"/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me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olvides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latin typeface="Comic Sans MS" pitchFamily="66" charset="0"/>
              </a:rPr>
              <a:t>jamás</a:t>
            </a:r>
            <a:r>
              <a:rPr lang="en-US" sz="5400" b="1" i="1" dirty="0">
                <a:solidFill>
                  <a:srgbClr val="FFFF00"/>
                </a:solidFill>
                <a:latin typeface="Comic Sans MS" pitchFamily="66" charset="0"/>
              </a:rPr>
              <a:t>.</a:t>
            </a:r>
          </a:p>
          <a:p>
            <a:pPr algn="ctr" eaLnBrk="0" hangingPunct="0"/>
            <a:r>
              <a:rPr lang="en-US" sz="5400" b="1" i="1" dirty="0">
                <a:solidFill>
                  <a:srgbClr val="21D951"/>
                </a:solidFill>
                <a:latin typeface="Comic Sans MS" pitchFamily="66" charset="0"/>
              </a:rPr>
              <a:t/>
            </a:r>
            <a:br>
              <a:rPr lang="en-US" sz="5400" b="1" i="1" dirty="0">
                <a:solidFill>
                  <a:srgbClr val="21D951"/>
                </a:solidFill>
                <a:latin typeface="Comic Sans MS" pitchFamily="66" charset="0"/>
              </a:rPr>
            </a:br>
            <a:r>
              <a:rPr lang="en-US" sz="4800" dirty="0">
                <a:solidFill>
                  <a:srgbClr val="21D951"/>
                </a:solidFill>
              </a:rPr>
              <a:t/>
            </a:r>
            <a:br>
              <a:rPr lang="en-US" sz="4800" dirty="0">
                <a:solidFill>
                  <a:srgbClr val="21D951"/>
                </a:solidFill>
              </a:rPr>
            </a:br>
            <a:endParaRPr lang="en-US" sz="4800" dirty="0">
              <a:solidFill>
                <a:srgbClr val="21D951"/>
              </a:solidFill>
            </a:endParaRPr>
          </a:p>
        </p:txBody>
      </p:sp>
      <p:pic>
        <p:nvPicPr>
          <p:cNvPr id="249870" name="Picture 14" descr="4760539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57384" y="2289139"/>
            <a:ext cx="9644130" cy="6253526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0"/>
                                        <p:tgtEl>
                                          <p:spTgt spid="249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498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498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49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49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WordArt 2"/>
          <p:cNvSpPr>
            <a:spLocks noChangeArrowheads="1" noChangeShapeType="1" noTextEdit="1"/>
          </p:cNvSpPr>
          <p:nvPr/>
        </p:nvSpPr>
        <p:spPr bwMode="auto">
          <a:xfrm>
            <a:off x="9172575" y="1574800"/>
            <a:ext cx="12442825" cy="7345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Eras Bold ITC" pitchFamily="34" charset="0"/>
              </a:rPr>
              <a:t>Un Fuerte Abrazo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Eras Bold ITC" pitchFamily="34" charset="0"/>
              </a:rPr>
              <a:t>Que tengas un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Eras Bold ITC" pitchFamily="34" charset="0"/>
              </a:rPr>
              <a:t>buen día!</a:t>
            </a:r>
          </a:p>
        </p:txBody>
      </p:sp>
      <p:pic>
        <p:nvPicPr>
          <p:cNvPr id="17411" name="Picture 3" descr="CA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816888" y="11249025"/>
            <a:ext cx="1982787" cy="21605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741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Picture 8" descr="fleur-anime-106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828675" y="7607300"/>
            <a:ext cx="7854950" cy="711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7" name="WordArt 9" descr="rainbow"/>
          <p:cNvSpPr>
            <a:spLocks noChangeArrowheads="1" noChangeShapeType="1" noTextEdit="1"/>
          </p:cNvSpPr>
          <p:nvPr/>
        </p:nvSpPr>
        <p:spPr bwMode="auto">
          <a:xfrm>
            <a:off x="15487650" y="12546013"/>
            <a:ext cx="4857750" cy="923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7418" name="Picture 3" descr="8of31j1u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" y="788988"/>
            <a:ext cx="10447338" cy="8501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9" name="10 CuadroTexto"/>
          <p:cNvSpPr txBox="1">
            <a:spLocks noChangeArrowheads="1"/>
          </p:cNvSpPr>
          <p:nvPr/>
        </p:nvSpPr>
        <p:spPr bwMode="auto">
          <a:xfrm>
            <a:off x="6672263" y="13004800"/>
            <a:ext cx="7643812" cy="75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AUTORA:  </a:t>
            </a:r>
            <a:r>
              <a:rPr lang="es-ES" dirty="0">
                <a:solidFill>
                  <a:srgbClr val="FF0000"/>
                </a:solidFill>
              </a:rPr>
              <a:t>MCarmen (Mamen)</a:t>
            </a: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508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508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088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96960" y="1308665"/>
            <a:ext cx="792480" cy="654332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893" tIns="109945" rIns="219893" bIns="109945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6240" y="327166"/>
            <a:ext cx="22981920" cy="14068143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219893" tIns="109945" rIns="219893" bIns="109945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92480" y="654332"/>
            <a:ext cx="22189440" cy="13413811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219893" tIns="109945" rIns="219893" bIns="109945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10896600" y="4743909"/>
            <a:ext cx="792480" cy="654332"/>
          </a:xfrm>
          <a:prstGeom prst="rect">
            <a:avLst/>
          </a:prstGeom>
          <a:noFill/>
        </p:spPr>
        <p:txBody>
          <a:bodyPr lIns="219893" tIns="109945" rIns="219893" bIns="109945"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34200" y="11941563"/>
            <a:ext cx="9910129" cy="117234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10632900"/>
            <a:ext cx="23774400" cy="6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893" tIns="109945" rIns="219893" bIns="109945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377440" y="5561826"/>
            <a:ext cx="2773680" cy="88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893" tIns="109945" rIns="219893" bIns="109945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84960" y="1308664"/>
            <a:ext cx="20604480" cy="27809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5071077"/>
            <a:ext cx="23774400" cy="88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893" tIns="109945" rIns="219893" bIns="109945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2575560" y="7361237"/>
          <a:ext cx="18425160" cy="2224730"/>
        </p:xfrm>
        <a:graphic>
          <a:graphicData uri="http://schemas.openxmlformats.org/drawingml/2006/table">
            <a:tbl>
              <a:tblPr/>
              <a:tblGrid>
                <a:gridCol w="3070860"/>
                <a:gridCol w="3070860"/>
                <a:gridCol w="3070860"/>
                <a:gridCol w="3070860"/>
                <a:gridCol w="3070860"/>
                <a:gridCol w="3070860"/>
              </a:tblGrid>
              <a:tr h="1112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112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6209340"/>
            <a:ext cx="23774400" cy="88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893" tIns="109945" rIns="219893" bIns="109945"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20530331">
            <a:off x="13868400" y="3271666"/>
            <a:ext cx="9311640" cy="336026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ROSA,+ROSA.">
  <a:themeElements>
    <a:clrScheme name="LARGO BUEN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GO BUEN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LARGO BUEN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GO BUEN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GO BUEN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GO BUEN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GO BUEN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GO BUEN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RGO BUEN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RGO BUEN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RGO BUEN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RGO BUEN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RGO BUEN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RGO BUEN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ROSA,+ROSA.</Template>
  <TotalTime>2</TotalTime>
  <Words>314</Words>
  <Application>Microsoft Office PowerPoint</Application>
  <PresentationFormat>Personalizado</PresentationFormat>
  <Paragraphs>110</Paragraphs>
  <Slides>17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ROSA,+ROSA.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Isabel</cp:lastModifiedBy>
  <cp:revision>4</cp:revision>
  <dcterms:created xsi:type="dcterms:W3CDTF">2014-02-25T10:10:59Z</dcterms:created>
  <dcterms:modified xsi:type="dcterms:W3CDTF">2014-02-25T15:22:01Z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