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19"/>
  </p:notesMasterIdLst>
  <p:sldIdLst>
    <p:sldId id="256" r:id="rId3"/>
    <p:sldId id="271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</p:sldIdLst>
  <p:sldSz cx="9144000" cy="5143500" type="screen16x9"/>
  <p:notesSz cx="6858000" cy="9144000"/>
  <p:embeddedFontLst>
    <p:embeddedFont>
      <p:font typeface="Santa'sSleighFull 'Deluxe'" pitchFamily="2" charset="0"/>
      <p:regular r:id="rId20"/>
    </p:embeddedFont>
    <p:embeddedFont>
      <p:font typeface="Calibri" pitchFamily="34" charset="0"/>
      <p:regular r:id="rId21"/>
      <p:bold r:id="rId22"/>
      <p:italic r:id="rId23"/>
      <p:boldItalic r:id="rId24"/>
    </p:embeddedFont>
    <p:embeddedFont>
      <p:font typeface="Monotype Corsiva" pitchFamily="66" charset="0"/>
      <p:italic r:id="rId25"/>
    </p:embeddedFont>
    <p:embeddedFont>
      <p:font typeface="Kristen ITC" pitchFamily="66" charset="0"/>
      <p:regular r:id="rId2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MFMxXxkxRguVRH8y4Q+ew==" hashData="NloGSSCW9WeCSl0ATqgoMM4zF/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043A8A"/>
    <a:srgbClr val="003760"/>
    <a:srgbClr val="003E6C"/>
    <a:srgbClr val="9A0072"/>
    <a:srgbClr val="9D71C1"/>
    <a:srgbClr val="990099"/>
    <a:srgbClr val="660066"/>
    <a:srgbClr val="506A4A"/>
    <a:srgbClr val="65855D"/>
    <a:srgbClr val="10400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102" y="-14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8793B0-304E-4F22-AA37-0869EBC138C3}" type="datetimeFigureOut">
              <a:rPr lang="es-ES" smtClean="0"/>
              <a:pPr/>
              <a:t>11/05/2020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0FEB21-2B93-4EC6-9424-C36E4CBB51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0FEB21-2B93-4EC6-9424-C36E4CBB51C3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0FEB21-2B93-4EC6-9424-C36E4CBB51C3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0EC72-DD71-4A91-A9C8-08FDD9978612}" type="datetimeFigureOut">
              <a:rPr lang="es-ES" smtClean="0"/>
              <a:pPr/>
              <a:t>11/05/2020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E334-7BC0-475D-804A-8C2981A94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0EC72-DD71-4A91-A9C8-08FDD9978612}" type="datetimeFigureOut">
              <a:rPr lang="es-ES" smtClean="0"/>
              <a:pPr/>
              <a:t>11/05/2020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E334-7BC0-475D-804A-8C2981A94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0EC72-DD71-4A91-A9C8-08FDD9978612}" type="datetimeFigureOut">
              <a:rPr lang="es-ES" smtClean="0"/>
              <a:pPr/>
              <a:t>11/05/2020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E334-7BC0-475D-804A-8C2981A94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0EC72-DD71-4A91-A9C8-08FDD9978612}" type="datetimeFigureOut">
              <a:rPr lang="es-ES" smtClean="0"/>
              <a:pPr/>
              <a:t>11/05/2020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E334-7BC0-475D-804A-8C2981A94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0EC72-DD71-4A91-A9C8-08FDD9978612}" type="datetimeFigureOut">
              <a:rPr lang="es-ES" smtClean="0"/>
              <a:pPr/>
              <a:t>11/05/2020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E334-7BC0-475D-804A-8C2981A94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0EC72-DD71-4A91-A9C8-08FDD9978612}" type="datetimeFigureOut">
              <a:rPr lang="es-ES" smtClean="0"/>
              <a:pPr/>
              <a:t>11/05/2020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E334-7BC0-475D-804A-8C2981A94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0EC72-DD71-4A91-A9C8-08FDD9978612}" type="datetimeFigureOut">
              <a:rPr lang="es-ES" smtClean="0"/>
              <a:pPr/>
              <a:t>11/05/2020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E334-7BC0-475D-804A-8C2981A94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0EC72-DD71-4A91-A9C8-08FDD9978612}" type="datetimeFigureOut">
              <a:rPr lang="es-ES" smtClean="0"/>
              <a:pPr/>
              <a:t>11/05/2020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E334-7BC0-475D-804A-8C2981A94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0EC72-DD71-4A91-A9C8-08FDD9978612}" type="datetimeFigureOut">
              <a:rPr lang="es-ES" smtClean="0"/>
              <a:pPr/>
              <a:t>11/05/2020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E334-7BC0-475D-804A-8C2981A94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0EC72-DD71-4A91-A9C8-08FDD9978612}" type="datetimeFigureOut">
              <a:rPr lang="es-ES" smtClean="0"/>
              <a:pPr/>
              <a:t>11/05/2020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E334-7BC0-475D-804A-8C2981A94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0EC72-DD71-4A91-A9C8-08FDD9978612}" type="datetimeFigureOut">
              <a:rPr lang="es-ES" smtClean="0"/>
              <a:pPr/>
              <a:t>11/05/2020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E334-7BC0-475D-804A-8C2981A94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onotype Corsiva" pitchFamily="66" charset="0"/>
              </a:defRPr>
            </a:lvl1pPr>
          </a:lstStyle>
          <a:p>
            <a:fld id="{81D0EC72-DD71-4A91-A9C8-08FDD9978612}" type="datetimeFigureOut">
              <a:rPr lang="es-ES" smtClean="0"/>
              <a:pPr/>
              <a:t>11/05/2020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onotype Corsiva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onotype Corsiva" pitchFamily="66" charset="0"/>
              </a:defRPr>
            </a:lvl1pPr>
          </a:lstStyle>
          <a:p>
            <a:fld id="{2AB1E334-7BC0-475D-804A-8C2981A941F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onotype Corsiva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onotype Corsiva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onotype Corsiva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onotype Corsiva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onotype Corsiva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onotype Corsiva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7.png"/><Relationship Id="rId18" Type="http://schemas.openxmlformats.org/officeDocument/2006/relationships/image" Target="../media/image4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3.png"/><Relationship Id="rId11" Type="http://schemas.openxmlformats.org/officeDocument/2006/relationships/image" Target="../media/image3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2.png"/><Relationship Id="rId9" Type="http://schemas.openxmlformats.org/officeDocument/2006/relationships/image" Target="../media/image3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4A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13" name="Picture 21" descr="E:\PPS  EXCLUSIVOS\- Renuncio\Imágenes\TAGAFRI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948264" y="178038"/>
            <a:ext cx="1152128" cy="4965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9600" dirty="0" smtClean="0">
                <a:solidFill>
                  <a:srgbClr val="351B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rPr>
              <a:t> R</a:t>
            </a:r>
            <a:r>
              <a:rPr lang="es-ES" sz="10000" dirty="0" smtClean="0">
                <a:solidFill>
                  <a:srgbClr val="351B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rPr>
              <a:t>e</a:t>
            </a:r>
          </a:p>
          <a:p>
            <a:pPr algn="ctr">
              <a:lnSpc>
                <a:spcPts val="4000"/>
              </a:lnSpc>
            </a:pPr>
            <a:r>
              <a:rPr lang="es-ES" sz="10000" dirty="0" smtClean="0">
                <a:solidFill>
                  <a:srgbClr val="351B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rPr>
              <a:t>n</a:t>
            </a:r>
          </a:p>
          <a:p>
            <a:pPr algn="ctr">
              <a:lnSpc>
                <a:spcPts val="4000"/>
              </a:lnSpc>
            </a:pPr>
            <a:r>
              <a:rPr lang="es-ES" sz="10000" dirty="0" smtClean="0">
                <a:solidFill>
                  <a:srgbClr val="351B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rPr>
              <a:t>u</a:t>
            </a:r>
          </a:p>
          <a:p>
            <a:pPr algn="ctr">
              <a:lnSpc>
                <a:spcPts val="4000"/>
              </a:lnSpc>
            </a:pPr>
            <a:r>
              <a:rPr lang="es-ES" sz="10000" dirty="0" smtClean="0">
                <a:solidFill>
                  <a:srgbClr val="351B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rPr>
              <a:t>n</a:t>
            </a:r>
          </a:p>
          <a:p>
            <a:pPr algn="ctr">
              <a:lnSpc>
                <a:spcPts val="4000"/>
              </a:lnSpc>
            </a:pPr>
            <a:r>
              <a:rPr lang="es-ES" sz="10000" dirty="0" smtClean="0">
                <a:solidFill>
                  <a:srgbClr val="351B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rPr>
              <a:t>c</a:t>
            </a:r>
          </a:p>
          <a:p>
            <a:pPr algn="ctr">
              <a:lnSpc>
                <a:spcPts val="4000"/>
              </a:lnSpc>
            </a:pPr>
            <a:r>
              <a:rPr lang="es-ES" sz="10000" dirty="0" smtClean="0">
                <a:solidFill>
                  <a:srgbClr val="351B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rPr>
              <a:t>i</a:t>
            </a:r>
          </a:p>
          <a:p>
            <a:pPr algn="ctr">
              <a:lnSpc>
                <a:spcPts val="4000"/>
              </a:lnSpc>
            </a:pPr>
            <a:r>
              <a:rPr lang="es-ES" sz="10000" dirty="0" smtClean="0">
                <a:solidFill>
                  <a:srgbClr val="351B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rPr>
              <a:t>o  </a:t>
            </a:r>
            <a:endParaRPr lang="es-ES" sz="10000" dirty="0">
              <a:solidFill>
                <a:srgbClr val="351B1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nta'sSleighFull 'Deluxe'" pitchFamily="2" charset="0"/>
            </a:endParaRPr>
          </a:p>
        </p:txBody>
      </p:sp>
      <p:sp>
        <p:nvSpPr>
          <p:cNvPr id="13" name="12 Rombo"/>
          <p:cNvSpPr/>
          <p:nvPr/>
        </p:nvSpPr>
        <p:spPr>
          <a:xfrm>
            <a:off x="214314" y="160735"/>
            <a:ext cx="8643937" cy="4822031"/>
          </a:xfrm>
          <a:prstGeom prst="diamond">
            <a:avLst/>
          </a:prstGeom>
          <a:noFill/>
          <a:ln w="508000" cmpd="tri">
            <a:solidFill>
              <a:srgbClr val="9F7061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428875" y="1500188"/>
            <a:ext cx="4286250" cy="2143125"/>
          </a:xfrm>
          <a:prstGeom prst="diamond">
            <a:avLst/>
          </a:prstGeom>
          <a:noFill/>
          <a:ln w="508000" cmpd="tri">
            <a:solidFill>
              <a:srgbClr val="9F7061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51521" y="141481"/>
            <a:ext cx="8643937" cy="4822031"/>
          </a:xfrm>
          <a:prstGeom prst="diamond">
            <a:avLst/>
          </a:prstGeom>
          <a:noFill/>
          <a:ln w="508000" cmpd="tri">
            <a:solidFill>
              <a:srgbClr val="9F7061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0" name="9 Rombo"/>
          <p:cNvSpPr/>
          <p:nvPr/>
        </p:nvSpPr>
        <p:spPr>
          <a:xfrm>
            <a:off x="2466082" y="1480933"/>
            <a:ext cx="4286250" cy="2143125"/>
          </a:xfrm>
          <a:prstGeom prst="diamond">
            <a:avLst/>
          </a:prstGeom>
          <a:noFill/>
          <a:ln w="508000" cmpd="tri">
            <a:solidFill>
              <a:srgbClr val="9F7061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51520" y="195486"/>
            <a:ext cx="8640960" cy="4752528"/>
          </a:xfrm>
          <a:prstGeom prst="diamond">
            <a:avLst/>
          </a:prstGeom>
          <a:noFill/>
          <a:ln w="508000" cmpd="tri">
            <a:solidFill>
              <a:srgbClr val="9F7061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483769" y="1437624"/>
            <a:ext cx="4265587" cy="2268252"/>
          </a:xfrm>
          <a:prstGeom prst="diamond">
            <a:avLst/>
          </a:prstGeom>
          <a:noFill/>
          <a:ln w="508000" cmpd="tri">
            <a:solidFill>
              <a:srgbClr val="9F7061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394645" y="1437625"/>
            <a:ext cx="4392489" cy="2268251"/>
          </a:xfrm>
          <a:prstGeom prst="diamond">
            <a:avLst/>
          </a:prstGeom>
          <a:noFill/>
          <a:ln w="508000" cmpd="thinThick">
            <a:solidFill>
              <a:srgbClr val="9F7061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51520" y="141480"/>
            <a:ext cx="8640960" cy="4806534"/>
          </a:xfrm>
          <a:prstGeom prst="diamond">
            <a:avLst/>
          </a:prstGeom>
          <a:noFill/>
          <a:ln w="508000" cmpd="tri">
            <a:solidFill>
              <a:srgbClr val="9F7061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2" name="Se que volverás - Nana Mouskouri y Julio Iglesias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8" dur="7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7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7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3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6" dur="7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7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24" dur="7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7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32" dur="7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7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0" dur="7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7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6" dur="7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7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6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64" dur="7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7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70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6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6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7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 build="allAtOnce" animBg="1" autoUpdateAnimBg="0" rev="1"/>
      <p:bldP spid="12" grpId="0" uiExpand="1" build="allAtOnce" animBg="1" autoUpdateAnimBg="0" rev="1"/>
      <p:bldP spid="11" grpId="0" build="allAtOnce" animBg="1" autoUpdateAnimBg="0" rev="1"/>
      <p:bldP spid="10" grpId="0" build="allAtOnce" animBg="1" autoUpdateAnimBg="0" rev="1"/>
      <p:bldP spid="9" grpId="0" build="allAtOnce" animBg="1" autoUpdateAnimBg="0" rev="1"/>
      <p:bldP spid="8" grpId="0" build="allAtOnce" animBg="1" autoUpdateAnimBg="0" rev="1"/>
      <p:bldP spid="6" grpId="0" build="allAtOnce" animBg="1" autoUpdateAnimBg="0" rev="1"/>
      <p:bldP spid="7" grpId="0" build="allAtOnce" animBg="1" autoUpdateAnimBg="0" rev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8E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E:\PPS  EXCLUSIVOS\- Renuncio\Imágenes\0218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3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mph" presetSubtype="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43" dur="5000" fill="hold"/>
                                        <p:tgtEl>
                                          <p:spTgt spid="41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3" grpId="0" animBg="1"/>
      <p:bldP spid="3" grpId="1" animBg="1"/>
      <p:bldP spid="4" grpId="0" animBg="1"/>
      <p:bldP spid="4" grpId="1" animBg="1"/>
      <p:bldP spid="6" grpId="0" animBg="1"/>
      <p:bldP spid="6" grpId="1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92840"/>
            </a:gs>
            <a:gs pos="50000">
              <a:schemeClr val="tx2">
                <a:lumMod val="60000"/>
                <a:lumOff val="40000"/>
              </a:schemeClr>
            </a:gs>
            <a:gs pos="100000">
              <a:srgbClr val="091625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PPS  EXCLUSIVOS\- Renuncio\Imágenes\night_sky_by_xyazix-d38eo2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pic>
        <p:nvPicPr>
          <p:cNvPr id="3074" name="Picture 2" descr="E:\PPS  EXCLUSIVOS\- Renuncio\Imágenes\night_sky_by_xyazix-d38eo2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3147814"/>
            <a:ext cx="482453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Renuncio al brillo de luna clara oculto en tu mirada</a:t>
            </a:r>
            <a:endParaRPr lang="es-ES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3077" name="Picture 5" descr="E:\PPS  EXCLUSIVOS\- Renuncio\Imágenes\atardeceres de ensueño fotos del atardecer en paisajes con montañas (6)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13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499992" y="339502"/>
            <a:ext cx="4320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663300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 voraz encuentro diurno de tus letras y mis versos</a:t>
            </a:r>
            <a:endParaRPr lang="es-ES" sz="3200" dirty="0">
              <a:ln>
                <a:solidFill>
                  <a:srgbClr val="663300"/>
                </a:solidFill>
              </a:ln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1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repeatCount="3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Renuncio\Imágenes\maxresdefault (3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3" y="19050"/>
            <a:ext cx="9096375" cy="51054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372200" y="771550"/>
            <a:ext cx="20882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rgbClr val="79535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Sumergirme en el encanto del poema del pasado</a:t>
            </a:r>
            <a:endParaRPr lang="es-ES" sz="3200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rgbClr val="79535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4102" name="Picture 6" descr="E:\PPS  EXCLUSIVOS\- Renuncio\Imágenes\frases-de-poetas-social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0"/>
            <a:ext cx="9153525" cy="51244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635896" y="267494"/>
            <a:ext cx="2088232" cy="2062103"/>
          </a:xfrm>
          <a:prstGeom prst="rect">
            <a:avLst/>
          </a:prstGeom>
          <a:noFill/>
          <a:effectLst>
            <a:glow rad="139700">
              <a:srgbClr val="462300">
                <a:alpha val="4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rgbClr val="462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Ansiando  encontrarte en la rima del futuro</a:t>
            </a:r>
            <a:endParaRPr lang="es-ES" sz="3200" dirty="0">
              <a:ln>
                <a:solidFill>
                  <a:schemeClr val="bg2">
                    <a:lumMod val="90000"/>
                  </a:schemeClr>
                </a:solidFill>
              </a:ln>
              <a:solidFill>
                <a:srgbClr val="462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Renuncio\Imágenes\1iJTP-2ft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FFFF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39552" y="357504"/>
            <a:ext cx="8208912" cy="4428492"/>
          </a:xfrm>
          <a:prstGeom prst="rect">
            <a:avLst/>
          </a:prstGeom>
          <a:solidFill>
            <a:srgbClr val="003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043608" y="735546"/>
            <a:ext cx="7200800" cy="3780420"/>
          </a:xfrm>
          <a:prstGeom prst="rect">
            <a:avLst/>
          </a:prstGeom>
          <a:solidFill>
            <a:srgbClr val="004D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7" dur="5000" fill="hold"/>
                                        <p:tgtEl>
                                          <p:spTgt spid="5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Renuncio\Imágenes\VHjS-1cB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9526"/>
            <a:ext cx="9144000" cy="5153026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331640" y="483518"/>
            <a:ext cx="3600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Renuncio a la locura </a:t>
            </a:r>
          </a:p>
          <a:p>
            <a:pPr algn="ctr"/>
            <a:r>
              <a:rPr lang="es-ES" sz="32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ese beso prometido</a:t>
            </a:r>
            <a:endParaRPr lang="es-ES" sz="3200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2054" name="Picture 6" descr="E:\PPS  EXCLUSIVOS\- Renuncio\Imágenes\9 - Rubrik-Polaris-Night-Sky+PNG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508104" y="555526"/>
            <a:ext cx="33123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Firmado con estrellas </a:t>
            </a:r>
          </a:p>
          <a:p>
            <a:pPr algn="ctr"/>
            <a:r>
              <a:rPr lang="es-ES" sz="3200" dirty="0" smtClean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el universo de mi piel</a:t>
            </a:r>
            <a:endParaRPr lang="es-ES" sz="3200" dirty="0"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43A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Renuncio\Imágenes\10 - blue-beth-sargent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pic>
        <p:nvPicPr>
          <p:cNvPr id="11266" name="Picture 2" descr="E:\PPS  EXCLUSIVOS\- Renuncio\Imágenes\blue-beth-sargent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3968" y="555526"/>
            <a:ext cx="40324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A3D8FF"/>
                  </a:solidFill>
                </a:ln>
                <a:solidFill>
                  <a:srgbClr val="0065F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el desear con vehemencia el cosmos de tu boca</a:t>
            </a:r>
            <a:endParaRPr lang="es-ES" sz="3200" dirty="0">
              <a:ln>
                <a:solidFill>
                  <a:srgbClr val="A3D8FF"/>
                </a:solidFill>
              </a:ln>
              <a:solidFill>
                <a:srgbClr val="0065F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1269" name="Picture 5" descr="E:\PPS  EXCLUSIVOS\- Renuncio\Imágenes\11 - d082b7353bea9a135e7215aa6331d0cf+png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95536" y="411510"/>
            <a:ext cx="38884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Brillando  en el infinito de mi inquieto ser</a:t>
            </a:r>
            <a:endParaRPr lang="es-ES" sz="3200" dirty="0"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3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09F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PPS  EXCLUSIVOS\- Renuncio\Imágenes\Netherlands_Autumn_Utrecht_Canal_Trees_Grass_545651_1280x68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uiExpand="1" animBg="1"/>
      <p:bldP spid="6" grpId="1" uiExpand="1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24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E:\PPS  EXCLUSIVOS\- Renuncio\Imágenes\paisaje%20nocturnas%20panoramica%20-%20sin%20firm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4" y="1588"/>
            <a:ext cx="9134475" cy="513873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87624" y="699542"/>
            <a:ext cx="31683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Puedo renunciar </a:t>
            </a:r>
          </a:p>
          <a:p>
            <a:pPr algn="ctr"/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 hechizo de tu voz</a:t>
            </a:r>
            <a:endParaRPr lang="es-ES" sz="3200" dirty="0">
              <a:ln>
                <a:solidFill>
                  <a:schemeClr val="bg1"/>
                </a:solidFill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9220" name="Picture 4" descr="E:\PPS  EXCLUSIVOS\- Renuncio\Imágenes\paisajes-hermosos-de-atardeceres-en-playas-en-hd-gratis-para-el-celular-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572000" y="1923678"/>
            <a:ext cx="41044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Haciendo estragos </a:t>
            </a:r>
          </a:p>
          <a:p>
            <a:pPr algn="ctr"/>
            <a:r>
              <a:rPr lang="es-ES" sz="320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el palpitar del corazón</a:t>
            </a:r>
            <a:endParaRPr lang="es-ES" sz="320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Renuncio\Imágenes\15 - unnamed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pic>
        <p:nvPicPr>
          <p:cNvPr id="8193" name="Picture 1" descr="E:\PPS  EXCLUSIVOS\- Renuncio\Imágenes\unnamed (1)+PN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355977" y="483518"/>
            <a:ext cx="33843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sin duda al perfume de tu cuerpo viril</a:t>
            </a:r>
            <a:endParaRPr lang="es-ES" sz="3200" dirty="0">
              <a:ln>
                <a:solidFill>
                  <a:srgbClr val="FF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8196" name="Picture 4" descr="E:\PPS  EXCLUSIVOS\- Renuncio\Imágenes\cascada2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2859782"/>
            <a:ext cx="3600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Apartando de mi mente que el tiempo ya pasó</a:t>
            </a:r>
            <a:endParaRPr lang="es-ES" sz="3200" dirty="0">
              <a:ln>
                <a:solidFill>
                  <a:srgbClr val="FF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2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E:\PPS  EXCLUSIVOS\- Renuncio\Imágenes\423133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rgbClr val="FFFF00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5000"/>
              </a:schemeClr>
            </a:gs>
            <a:gs pos="50000">
              <a:schemeClr val="bg2">
                <a:lumMod val="75000"/>
              </a:schemeClr>
            </a:gs>
            <a:gs pos="100000">
              <a:schemeClr val="bg2">
                <a:lumMod val="1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Renuncio\Imágenes\1eIFg-1vP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62550"/>
          </a:xfrm>
          <a:prstGeom prst="rect">
            <a:avLst/>
          </a:prstGeom>
          <a:noFill/>
        </p:spPr>
      </p:pic>
      <p:pic>
        <p:nvPicPr>
          <p:cNvPr id="6" name="Picture 3" descr="E:\PPS  EXCLUSIVOS\- Renuncio\Imágenes\1eIFg-1vP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940152" y="411510"/>
            <a:ext cx="30243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Pero a lo que jamás renunciaré</a:t>
            </a:r>
            <a:endParaRPr lang="es-ES" sz="3200" b="1" dirty="0">
              <a:ln>
                <a:solidFill>
                  <a:schemeClr val="bg1"/>
                </a:solidFill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29" name="Picture 5" descr="E:\PPS  EXCLUSIVOS\- Renuncio\Imágenes\19 - 39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860032" y="1779662"/>
            <a:ext cx="38884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 a esta pasión consumiéndose a plenitud</a:t>
            </a:r>
            <a:endParaRPr lang="es-ES" sz="3200" b="1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4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50" presetClass="entr" presetSubtype="0" repeatCount="2000" decel="10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Renuncio\Imágenes\20 - 371330__red_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323528" y="2787774"/>
            <a:ext cx="3600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rgbClr val="99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Entregando a Eros </a:t>
            </a:r>
          </a:p>
          <a:p>
            <a:pPr algn="ctr"/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rgbClr val="99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los sentires de mi alma</a:t>
            </a:r>
            <a:endParaRPr lang="es-ES" sz="3200" b="1" dirty="0">
              <a:ln>
                <a:solidFill>
                  <a:schemeClr val="bg1"/>
                </a:solidFill>
              </a:ln>
              <a:solidFill>
                <a:srgbClr val="99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3077" name="Picture 5" descr="E:\PPS  EXCLUSIVOS\- Renuncio\Imágenes\21 - 801b7612c52235020d1be7733665e1bf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pic>
        <p:nvPicPr>
          <p:cNvPr id="3076" name="Picture 4" descr="E:\PPS  EXCLUSIVOS\- Renuncio\Imágenes\21 - 801b7612c52235020d1be7733665e1bf+png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62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91880" y="1563638"/>
            <a:ext cx="3611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Que quedarán grabados </a:t>
            </a:r>
          </a:p>
          <a:p>
            <a:pPr algn="ctr"/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el libro eterno del amor</a:t>
            </a:r>
            <a:endParaRPr lang="es-ES" sz="3200" b="1" dirty="0">
              <a:ln>
                <a:solidFill>
                  <a:schemeClr val="bg1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6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2" grpId="0"/>
      <p:bldP spid="3" grpId="0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5000"/>
              </a:schemeClr>
            </a:gs>
            <a:gs pos="50000">
              <a:srgbClr val="10400C"/>
            </a:gs>
            <a:gs pos="100000">
              <a:srgbClr val="65855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Imágenes\mujer2\Lake_Mountains_Switzerland_Scenery_Brienzersee_572348_1280x72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12700"/>
            <a:ext cx="9163050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06A4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5000" fill="hold"/>
                                        <p:tgtEl>
                                          <p:spTgt spid="92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Renuncio\Imágenes\bugs-purple-butterfly-colorful-ladybug-hd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2931790"/>
            <a:ext cx="174278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b="1" dirty="0" smtClean="0">
                <a:ln>
                  <a:solidFill>
                    <a:srgbClr val="2E002E"/>
                  </a:solidFill>
                </a:ln>
                <a:solidFill>
                  <a:srgbClr val="B000E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Mayo 2020</a:t>
            </a:r>
            <a:endParaRPr lang="es-ES" sz="3000" b="1" dirty="0">
              <a:ln>
                <a:solidFill>
                  <a:srgbClr val="2E002E"/>
                </a:solidFill>
              </a:ln>
              <a:solidFill>
                <a:srgbClr val="B000E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79512" y="699542"/>
            <a:ext cx="324800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b="1" dirty="0" smtClean="0">
                <a:ln>
                  <a:solidFill>
                    <a:srgbClr val="2E002E"/>
                  </a:solidFill>
                </a:ln>
                <a:solidFill>
                  <a:srgbClr val="B000E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Música: Julio </a:t>
            </a:r>
            <a:r>
              <a:rPr lang="es-ES" sz="3000" b="1" dirty="0" smtClean="0">
                <a:ln>
                  <a:solidFill>
                    <a:srgbClr val="2E002E"/>
                  </a:solidFill>
                </a:ln>
                <a:solidFill>
                  <a:srgbClr val="B000E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Iglesias </a:t>
            </a:r>
            <a:endParaRPr lang="es-ES" sz="3000" b="1" dirty="0" smtClean="0">
              <a:ln>
                <a:solidFill>
                  <a:srgbClr val="2E002E"/>
                </a:solidFill>
              </a:ln>
              <a:solidFill>
                <a:srgbClr val="B000E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r>
              <a:rPr lang="es-ES" sz="3000" b="1" dirty="0" smtClean="0">
                <a:ln>
                  <a:solidFill>
                    <a:srgbClr val="2E002E"/>
                  </a:solidFill>
                </a:ln>
                <a:solidFill>
                  <a:srgbClr val="B000E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</a:t>
            </a:r>
            <a:r>
              <a:rPr lang="es-ES" sz="3000" b="1" dirty="0" smtClean="0">
                <a:ln>
                  <a:solidFill>
                    <a:srgbClr val="2E002E"/>
                  </a:solidFill>
                </a:ln>
                <a:solidFill>
                  <a:srgbClr val="B000E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Nana </a:t>
            </a:r>
            <a:r>
              <a:rPr lang="es-ES" sz="3000" b="1" dirty="0" err="1" smtClean="0">
                <a:ln>
                  <a:solidFill>
                    <a:srgbClr val="2E002E"/>
                  </a:solidFill>
                </a:ln>
                <a:solidFill>
                  <a:srgbClr val="B000E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Mouskouri</a:t>
            </a:r>
            <a:r>
              <a:rPr lang="es-ES" sz="3000" b="1" dirty="0" smtClean="0">
                <a:ln>
                  <a:solidFill>
                    <a:srgbClr val="2E002E"/>
                  </a:solidFill>
                </a:ln>
                <a:solidFill>
                  <a:srgbClr val="B000E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endParaRPr lang="es-ES" sz="3000" b="1" dirty="0" smtClean="0">
              <a:ln>
                <a:solidFill>
                  <a:srgbClr val="2E002E"/>
                </a:solidFill>
              </a:ln>
              <a:solidFill>
                <a:srgbClr val="B000E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r>
              <a:rPr lang="es-ES" sz="3000" b="1" dirty="0" smtClean="0">
                <a:ln>
                  <a:solidFill>
                    <a:srgbClr val="2E002E"/>
                  </a:solidFill>
                </a:ln>
                <a:solidFill>
                  <a:srgbClr val="B000E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 que </a:t>
            </a:r>
            <a:r>
              <a:rPr lang="es-ES" sz="3000" b="1" dirty="0" smtClean="0">
                <a:ln>
                  <a:solidFill>
                    <a:srgbClr val="2E002E"/>
                  </a:solidFill>
                </a:ln>
                <a:solidFill>
                  <a:srgbClr val="B000E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Volverás</a:t>
            </a:r>
            <a:endParaRPr lang="es-ES" sz="3000" b="1" dirty="0">
              <a:ln>
                <a:solidFill>
                  <a:srgbClr val="2E002E"/>
                </a:solidFill>
              </a:ln>
              <a:solidFill>
                <a:srgbClr val="B000E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3528" y="4227934"/>
            <a:ext cx="34002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b="1" dirty="0" smtClean="0">
                <a:ln>
                  <a:solidFill>
                    <a:srgbClr val="2E002E"/>
                  </a:solidFill>
                </a:ln>
                <a:solidFill>
                  <a:srgbClr val="B000E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Autora : </a:t>
            </a:r>
            <a:r>
              <a:rPr lang="es-ES" sz="3000" b="1" dirty="0" err="1" smtClean="0">
                <a:ln>
                  <a:solidFill>
                    <a:srgbClr val="2E002E"/>
                  </a:solidFill>
                </a:ln>
                <a:solidFill>
                  <a:srgbClr val="B000E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Cristy</a:t>
            </a:r>
            <a:r>
              <a:rPr lang="es-ES" sz="3000" b="1" dirty="0" smtClean="0">
                <a:ln>
                  <a:solidFill>
                    <a:srgbClr val="2E002E"/>
                  </a:solidFill>
                </a:ln>
                <a:solidFill>
                  <a:srgbClr val="B000E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s-ES" sz="3000" b="1" dirty="0" smtClean="0">
                <a:ln>
                  <a:solidFill>
                    <a:srgbClr val="2E002E"/>
                  </a:solidFill>
                </a:ln>
                <a:solidFill>
                  <a:srgbClr val="B000E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Estrella</a:t>
            </a:r>
            <a:endParaRPr lang="es-ES" sz="3000" b="1" dirty="0">
              <a:ln>
                <a:solidFill>
                  <a:srgbClr val="2E002E"/>
                </a:solidFill>
              </a:ln>
              <a:solidFill>
                <a:srgbClr val="B000E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7308304" y="3291829"/>
            <a:ext cx="1244350" cy="1476581"/>
            <a:chOff x="6948264" y="2205038"/>
            <a:chExt cx="1763959" cy="1678895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6948264" y="3429002"/>
              <a:ext cx="1676982" cy="4549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dirty="0">
                  <a:ln>
                    <a:solidFill>
                      <a:schemeClr val="bg1"/>
                    </a:solidFill>
                  </a:ln>
                  <a:solidFill>
                    <a:srgbClr val="660033"/>
                  </a:solidFill>
                  <a:latin typeface="Monotype Corsiva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3" name="1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9A0072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9A0072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0" y="2571750"/>
            <a:ext cx="4572000" cy="257175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9A0072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9A0072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2049</TotalTime>
  <Words>188</Words>
  <Application>Microsoft Office PowerPoint</Application>
  <PresentationFormat>Presentación en pantalla (16:9)</PresentationFormat>
  <Paragraphs>40</Paragraphs>
  <Slides>16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3" baseType="lpstr">
      <vt:lpstr>Arial</vt:lpstr>
      <vt:lpstr>Santa'sSleighFull 'Deluxe'</vt:lpstr>
      <vt:lpstr>Calibri</vt:lpstr>
      <vt:lpstr>Monotype Corsiva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19</cp:revision>
  <dcterms:created xsi:type="dcterms:W3CDTF">2020-01-27T11:54:29Z</dcterms:created>
  <dcterms:modified xsi:type="dcterms:W3CDTF">2020-05-12T00:06:49Z</dcterms:modified>
</cp:coreProperties>
</file>