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1" r:id="rId3"/>
    <p:sldId id="304" r:id="rId4"/>
    <p:sldId id="293" r:id="rId5"/>
    <p:sldId id="305" r:id="rId6"/>
    <p:sldId id="280" r:id="rId7"/>
    <p:sldId id="306" r:id="rId8"/>
    <p:sldId id="267" r:id="rId9"/>
    <p:sldId id="307" r:id="rId10"/>
    <p:sldId id="268" r:id="rId11"/>
    <p:sldId id="308" r:id="rId12"/>
    <p:sldId id="259" r:id="rId13"/>
    <p:sldId id="309" r:id="rId14"/>
    <p:sldId id="258" r:id="rId15"/>
    <p:sldId id="310" r:id="rId16"/>
    <p:sldId id="257" r:id="rId17"/>
    <p:sldId id="311" r:id="rId18"/>
    <p:sldId id="261" r:id="rId19"/>
    <p:sldId id="313" r:id="rId20"/>
    <p:sldId id="263" r:id="rId21"/>
    <p:sldId id="265" r:id="rId22"/>
    <p:sldId id="272" r:id="rId23"/>
    <p:sldId id="262" r:id="rId24"/>
    <p:sldId id="264" r:id="rId25"/>
    <p:sldId id="260" r:id="rId26"/>
    <p:sldId id="266" r:id="rId27"/>
    <p:sldId id="270" r:id="rId28"/>
    <p:sldId id="269" r:id="rId29"/>
    <p:sldId id="273" r:id="rId30"/>
    <p:sldId id="274" r:id="rId31"/>
    <p:sldId id="276" r:id="rId32"/>
    <p:sldId id="275" r:id="rId33"/>
    <p:sldId id="277" r:id="rId34"/>
    <p:sldId id="278" r:id="rId35"/>
    <p:sldId id="279" r:id="rId36"/>
    <p:sldId id="282" r:id="rId37"/>
    <p:sldId id="281" r:id="rId38"/>
    <p:sldId id="283" r:id="rId39"/>
    <p:sldId id="284" r:id="rId40"/>
    <p:sldId id="286" r:id="rId41"/>
    <p:sldId id="287" r:id="rId42"/>
    <p:sldId id="288" r:id="rId43"/>
    <p:sldId id="290" r:id="rId44"/>
    <p:sldId id="291" r:id="rId45"/>
    <p:sldId id="292" r:id="rId46"/>
    <p:sldId id="294" r:id="rId47"/>
    <p:sldId id="295" r:id="rId48"/>
    <p:sldId id="296" r:id="rId49"/>
    <p:sldId id="297" r:id="rId50"/>
    <p:sldId id="298" r:id="rId51"/>
    <p:sldId id="299" r:id="rId52"/>
    <p:sldId id="300" r:id="rId53"/>
    <p:sldId id="301" r:id="rId54"/>
    <p:sldId id="302" r:id="rId55"/>
    <p:sldId id="314" r:id="rId56"/>
    <p:sldId id="289" r:id="rId57"/>
    <p:sldId id="303" r:id="rId58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8m5PAWiM1WY7Z2ddffmzg" hashData="bTcuR/os/dIl2Igq3X0Jg4hABx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3059"/>
    <a:srgbClr val="E70B10"/>
    <a:srgbClr val="FF3300"/>
    <a:srgbClr val="FF0066"/>
    <a:srgbClr val="CC66FF"/>
    <a:srgbClr val="FF6600"/>
    <a:srgbClr val="003200"/>
    <a:srgbClr val="005400"/>
    <a:srgbClr val="482400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8855" autoAdjust="0"/>
    <p:restoredTop sz="94660"/>
  </p:normalViewPr>
  <p:slideViewPr>
    <p:cSldViewPr>
      <p:cViewPr>
        <p:scale>
          <a:sx n="400" d="100"/>
          <a:sy n="400" d="100"/>
        </p:scale>
        <p:origin x="5406" y="40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5A588-C65E-47A2-B4F8-67048E6407DD}" type="datetimeFigureOut">
              <a:rPr lang="es-PE" smtClean="0"/>
              <a:pPr/>
              <a:t>8/09/2016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C78C-7651-4D73-A241-688C66102F3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5A588-C65E-47A2-B4F8-67048E6407DD}" type="datetimeFigureOut">
              <a:rPr lang="es-PE" smtClean="0"/>
              <a:pPr/>
              <a:t>8/09/2016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C78C-7651-4D73-A241-688C66102F3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5A588-C65E-47A2-B4F8-67048E6407DD}" type="datetimeFigureOut">
              <a:rPr lang="es-PE" smtClean="0"/>
              <a:pPr/>
              <a:t>8/09/2016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C78C-7651-4D73-A241-688C66102F3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5A588-C65E-47A2-B4F8-67048E6407DD}" type="datetimeFigureOut">
              <a:rPr lang="es-PE" smtClean="0"/>
              <a:pPr/>
              <a:t>8/09/2016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C78C-7651-4D73-A241-688C66102F3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5A588-C65E-47A2-B4F8-67048E6407DD}" type="datetimeFigureOut">
              <a:rPr lang="es-PE" smtClean="0"/>
              <a:pPr/>
              <a:t>8/09/2016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C78C-7651-4D73-A241-688C66102F3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5A588-C65E-47A2-B4F8-67048E6407DD}" type="datetimeFigureOut">
              <a:rPr lang="es-PE" smtClean="0"/>
              <a:pPr/>
              <a:t>8/09/2016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C78C-7651-4D73-A241-688C66102F3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5A588-C65E-47A2-B4F8-67048E6407DD}" type="datetimeFigureOut">
              <a:rPr lang="es-PE" smtClean="0"/>
              <a:pPr/>
              <a:t>8/09/2016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C78C-7651-4D73-A241-688C66102F3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5A588-C65E-47A2-B4F8-67048E6407DD}" type="datetimeFigureOut">
              <a:rPr lang="es-PE" smtClean="0"/>
              <a:pPr/>
              <a:t>8/09/2016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C78C-7651-4D73-A241-688C66102F3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5A588-C65E-47A2-B4F8-67048E6407DD}" type="datetimeFigureOut">
              <a:rPr lang="es-PE" smtClean="0"/>
              <a:pPr/>
              <a:t>8/09/2016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C78C-7651-4D73-A241-688C66102F3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5A588-C65E-47A2-B4F8-67048E6407DD}" type="datetimeFigureOut">
              <a:rPr lang="es-PE" smtClean="0"/>
              <a:pPr/>
              <a:t>8/09/2016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C78C-7651-4D73-A241-688C66102F3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5A588-C65E-47A2-B4F8-67048E6407DD}" type="datetimeFigureOut">
              <a:rPr lang="es-PE" smtClean="0"/>
              <a:pPr/>
              <a:t>8/09/2016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C78C-7651-4D73-A241-688C66102F3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5A588-C65E-47A2-B4F8-67048E6407DD}" type="datetimeFigureOut">
              <a:rPr lang="es-PE" smtClean="0"/>
              <a:pPr/>
              <a:t>8/09/2016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5EC78C-7651-4D73-A241-688C66102F3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0.png"/><Relationship Id="rId18" Type="http://schemas.openxmlformats.org/officeDocument/2006/relationships/image" Target="../media/image6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6.png"/><Relationship Id="rId11" Type="http://schemas.openxmlformats.org/officeDocument/2006/relationships/image" Target="../media/image5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5.png"/><Relationship Id="rId9" Type="http://schemas.openxmlformats.org/officeDocument/2006/relationships/image" Target="../media/image5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b70c7a2fc95328d709a2b1a787278f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DC3059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9400" name="Picture 8" descr="Rendered Image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142844" y="428610"/>
            <a:ext cx="3762375" cy="790576"/>
          </a:xfrm>
          <a:prstGeom prst="rect">
            <a:avLst/>
          </a:prstGeom>
          <a:noFill/>
        </p:spPr>
      </p:pic>
      <p:pic>
        <p:nvPicPr>
          <p:cNvPr id="59402" name="Picture 10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1357290" y="1643056"/>
            <a:ext cx="904875" cy="704851"/>
          </a:xfrm>
          <a:prstGeom prst="rect">
            <a:avLst/>
          </a:prstGeom>
          <a:noFill/>
        </p:spPr>
      </p:pic>
      <p:pic>
        <p:nvPicPr>
          <p:cNvPr id="59404" name="Picture 12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928662" y="2714626"/>
            <a:ext cx="1809750" cy="828676"/>
          </a:xfrm>
          <a:prstGeom prst="rect">
            <a:avLst/>
          </a:prstGeom>
          <a:noFill/>
        </p:spPr>
      </p:pic>
      <p:pic>
        <p:nvPicPr>
          <p:cNvPr id="59406" name="Picture 14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0" y="4143386"/>
            <a:ext cx="3181350" cy="457200"/>
          </a:xfrm>
          <a:prstGeom prst="rect">
            <a:avLst/>
          </a:prstGeom>
          <a:noFill/>
        </p:spPr>
      </p:pic>
      <p:pic>
        <p:nvPicPr>
          <p:cNvPr id="8" name="7 Imagen" descr="46b70c7a2fc95328d709a2b1a787278f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9000">
    <p:zoom/>
    <p:sndAc>
      <p:stSnd loop="1">
        <p:snd r:embed="rId2" name="M_sica_Instrumental_Infantil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000"/>
                            </p:stCondLst>
                            <p:childTnLst>
                              <p:par>
                                <p:cTn id="4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2" dur="2000"/>
                                        <p:tgtEl>
                                          <p:spTgt spid="59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anche neige petit pone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214296"/>
            <a:ext cx="8215370" cy="4774258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500034" y="142858"/>
            <a:ext cx="8286808" cy="4857784"/>
          </a:xfrm>
          <a:prstGeom prst="frame">
            <a:avLst>
              <a:gd name="adj1" fmla="val 138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285984" y="1785932"/>
            <a:ext cx="31694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Hoy ordenando la casa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me he subido hasta al Desván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para guardar los peroles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nunca quiero botar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bf1b40321785a6230eeb8b0137f71b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anche neige petit pone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214296"/>
            <a:ext cx="8215370" cy="4774258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500034" y="142858"/>
            <a:ext cx="8286808" cy="4857784"/>
          </a:xfrm>
          <a:prstGeom prst="frame">
            <a:avLst>
              <a:gd name="adj1" fmla="val 138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357422" y="1714494"/>
            <a:ext cx="30636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Mi casa ya es muy antigua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Allí viví mi niñez,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Mi infancia, mi adolescencia,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también mi madurez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94d7d1b4d5583acb39c5beb1456ed5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21CB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anche neige petit pone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214296"/>
            <a:ext cx="8215370" cy="4774258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500034" y="142858"/>
            <a:ext cx="8286808" cy="4857784"/>
          </a:xfrm>
          <a:prstGeom prst="frame">
            <a:avLst>
              <a:gd name="adj1" fmla="val 138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285984" y="1714494"/>
            <a:ext cx="29498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Contemplando las muñecas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conseguí en el Desván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recordaba yo los juegos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los que aprendí a jugar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bda4f2e4f011ac758cd0c9b375d14e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anche neige petit pone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214296"/>
            <a:ext cx="8215370" cy="4774258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500034" y="142858"/>
            <a:ext cx="8286808" cy="4857784"/>
          </a:xfrm>
          <a:prstGeom prst="frame">
            <a:avLst>
              <a:gd name="adj1" fmla="val 138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428860" y="1785932"/>
            <a:ext cx="272702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Junto con mis hermanitos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amiguitos  del sector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Jugábamos a la rueda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también  ale limón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e1e99c05251e4e88d96d0da79599e7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633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anche neige petit pone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214296"/>
            <a:ext cx="8215370" cy="4774258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500034" y="142858"/>
            <a:ext cx="8286808" cy="4857784"/>
          </a:xfrm>
          <a:prstGeom prst="frame">
            <a:avLst>
              <a:gd name="adj1" fmla="val 138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500298" y="1785932"/>
            <a:ext cx="290336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Expertos en Escondite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cazábamos a un ratón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le escondíamos a la abuela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veces hasta un calzón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b56698cacc2af8dfced156c826bfc7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anche neige petit pone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214296"/>
            <a:ext cx="8215370" cy="4774258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500034" y="142858"/>
            <a:ext cx="8286808" cy="4857784"/>
          </a:xfrm>
          <a:prstGeom prst="frame">
            <a:avLst>
              <a:gd name="adj1" fmla="val 138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214546" y="2000246"/>
            <a:ext cx="307167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Nos vestíamos de indios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mis primos de vaqueros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Yo era la princesa india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 quien se batían en duelo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b88d6a0c6dab10bebf6cd8dd605dbe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5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anche neige petit pone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214296"/>
            <a:ext cx="8215370" cy="4774258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500034" y="142858"/>
            <a:ext cx="8286808" cy="4857784"/>
          </a:xfrm>
          <a:prstGeom prst="frame">
            <a:avLst>
              <a:gd name="adj1" fmla="val 138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428860" y="1928808"/>
            <a:ext cx="309892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recuerdos tan hermosos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Llegaron a mi memoria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Recordando mi niñez</a:t>
            </a:r>
          </a:p>
          <a:p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a4a22043d75bdbb452698a9acd2caa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anche neige petit pone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214296"/>
            <a:ext cx="8215370" cy="4774258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500034" y="142858"/>
            <a:ext cx="8286808" cy="4857784"/>
          </a:xfrm>
          <a:prstGeom prst="frame">
            <a:avLst>
              <a:gd name="adj1" fmla="val 138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357422" y="1714494"/>
            <a:ext cx="328487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Fue como contar mi historia,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He retrocedido  el tiempo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Jugué con varias muñecas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hasta me encontré a pinocho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la </a:t>
            </a:r>
            <a:r>
              <a:rPr lang="es-P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naríz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medio tuerta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fee70c86791f0b3055e05d9ae9208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75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anche neige petit pone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214296"/>
            <a:ext cx="8215370" cy="4774258"/>
          </a:xfrm>
          <a:prstGeom prst="rect">
            <a:avLst/>
          </a:prstGeom>
        </p:spPr>
      </p:pic>
      <p:sp>
        <p:nvSpPr>
          <p:cNvPr id="3" name="2 Marco"/>
          <p:cNvSpPr/>
          <p:nvPr/>
        </p:nvSpPr>
        <p:spPr>
          <a:xfrm>
            <a:off x="500034" y="142858"/>
            <a:ext cx="8286808" cy="4857784"/>
          </a:xfrm>
          <a:prstGeom prst="frame">
            <a:avLst>
              <a:gd name="adj1" fmla="val 138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214546" y="1214428"/>
            <a:ext cx="294984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Al rato subió mi nieto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me encontró suspirando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porque me sentí yo niña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mientras iba recordando,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bello fue ser un niño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bonita mi niñez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quizá mañana temprano</a:t>
            </a:r>
          </a:p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suba y juegue aquí otra vez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071670" y="3643320"/>
            <a:ext cx="14991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Autora poema :Iris Ponce</a:t>
            </a:r>
          </a:p>
          <a:p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ca155887d7a337a8aacf93bbaf5cb4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C66">
              <a:alpha val="8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e805e76bc26c32c60b5c6f572c3418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7d803d9299006b816ac0ed8babb78b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206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c1e90925bad61d1bbf3647add82bb1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C66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abb6c163685ec60c7b8d37ff5871a9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d392df36b2eac095efdda250f1fd67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DA8F">
              <a:alpha val="8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f23a5d016e2aec4f263e163a8e8be9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3300">
              <a:alpha val="8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c9d97358ac4ccd9f6fa19a3f6036d0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fc58f4da276eca2b6a3bffc39570a3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2D05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2bb69d0b76d72a4b36a54845f6da10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bc3f94a9a84dfaf988af8d4084b60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DA8F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5afd3bcef093085a2c90aae56838d4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9ba9f0e05db7c68760469de413096f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206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da913b08c6c522904c64e204ebbc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4e2d03af9fb505650e7118dc545144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3031" t="9256"/>
          <a:stretch>
            <a:fillRect/>
          </a:stretch>
        </p:blipFill>
        <p:spPr>
          <a:xfrm>
            <a:off x="0" y="0"/>
            <a:ext cx="9144000" cy="515693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B28EF2">
              <a:alpha val="8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37bd20708983e43a0caa304d525c18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DA8F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682ab1c6f460166379f66a76f09548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4bf2fe055a244dc164501e275263b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DA8F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391cd4696ad19395fa699f20fef73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339c4a8d01c25e071045b065a6e1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32221dcce5067742ce3837665d85ae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C66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22750e757ab75e49191ffff39af17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300355a601c118482ffe3c71533c5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C66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6a6c775d98f2ce541984c87d8dccd0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B28EF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c7b921f323ac8bed9cd23c160e1a0f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9966">
              <a:alpha val="8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0c6ee730d7eb166353efe11b1ad861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60000"/>
              <a:lumOff val="4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c88245314f6d86c9aafd14f48f7a8d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DA8F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d39725efb6beb403f03a231789132a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DC3059">
              <a:alpha val="8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5b1a91bcb0342823b2ba9b092d7bfe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041cc4a46ce0c8b94ce58aaa85084f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176f7ee816dbfcccb08db3a166a892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3dd8086fb6e34c69954eb75fe7dccd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3e6e606fb02a3fc2c1c91e15566c4d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d795f2bb61b7a02dbd78cd577d55b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e75794399422d536fce8763d69e4e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66">
              <a:alpha val="8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oom.png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785918" y="571486"/>
            <a:ext cx="1603324" cy="41088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900" b="1" dirty="0" smtClean="0"/>
              <a:t> </a:t>
            </a:r>
            <a:endParaRPr lang="es-PE" sz="900" dirty="0" smtClean="0"/>
          </a:p>
          <a:p>
            <a:r>
              <a:rPr lang="es-PE" sz="900" b="1" i="1" dirty="0" smtClean="0"/>
              <a:t>Hoy ordenando la casa</a:t>
            </a:r>
            <a:endParaRPr lang="es-PE" sz="900" dirty="0" smtClean="0"/>
          </a:p>
          <a:p>
            <a:r>
              <a:rPr lang="es-PE" sz="900" b="1" i="1" dirty="0" smtClean="0"/>
              <a:t>me he subido hasta al Desván</a:t>
            </a:r>
            <a:endParaRPr lang="es-PE" sz="900" dirty="0" smtClean="0"/>
          </a:p>
          <a:p>
            <a:r>
              <a:rPr lang="es-PE" sz="900" b="1" i="1" dirty="0" smtClean="0"/>
              <a:t>para guardar los peroles</a:t>
            </a:r>
            <a:endParaRPr lang="es-PE" sz="900" dirty="0" smtClean="0"/>
          </a:p>
          <a:p>
            <a:r>
              <a:rPr lang="es-PE" sz="900" b="1" i="1" dirty="0" smtClean="0"/>
              <a:t>que nunca quiero botar,</a:t>
            </a:r>
            <a:endParaRPr lang="es-PE" sz="900" dirty="0" smtClean="0"/>
          </a:p>
          <a:p>
            <a:r>
              <a:rPr lang="es-PE" sz="900" b="1" i="1" dirty="0" smtClean="0"/>
              <a:t>mi casa ya es muy antigua</a:t>
            </a:r>
            <a:endParaRPr lang="es-PE" sz="900" dirty="0" smtClean="0"/>
          </a:p>
          <a:p>
            <a:r>
              <a:rPr lang="es-PE" sz="900" b="1" i="1" dirty="0" smtClean="0"/>
              <a:t>allí viví mi niñez,</a:t>
            </a:r>
            <a:endParaRPr lang="es-PE" sz="900" dirty="0" smtClean="0"/>
          </a:p>
          <a:p>
            <a:r>
              <a:rPr lang="es-PE" sz="900" b="1" i="1" dirty="0" smtClean="0"/>
              <a:t>mi infancia, mi adolescencia,</a:t>
            </a:r>
            <a:endParaRPr lang="es-PE" sz="900" dirty="0" smtClean="0"/>
          </a:p>
          <a:p>
            <a:r>
              <a:rPr lang="es-PE" sz="900" b="1" i="1" dirty="0" smtClean="0"/>
              <a:t>y también mi madurez.</a:t>
            </a:r>
            <a:endParaRPr lang="es-PE" sz="900" dirty="0" smtClean="0"/>
          </a:p>
          <a:p>
            <a:r>
              <a:rPr lang="es-PE" sz="900" b="1" i="1" dirty="0" smtClean="0"/>
              <a:t> </a:t>
            </a:r>
            <a:endParaRPr lang="es-PE" sz="900" dirty="0" smtClean="0"/>
          </a:p>
          <a:p>
            <a:r>
              <a:rPr lang="es-PE" sz="900" b="1" i="1" dirty="0" smtClean="0"/>
              <a:t>Contemplando las muñecas</a:t>
            </a:r>
            <a:endParaRPr lang="es-PE" sz="900" dirty="0" smtClean="0"/>
          </a:p>
          <a:p>
            <a:r>
              <a:rPr lang="es-PE" sz="900" b="1" i="1" dirty="0" smtClean="0"/>
              <a:t>que conseguí en el Desván</a:t>
            </a:r>
            <a:endParaRPr lang="es-PE" sz="900" dirty="0" smtClean="0"/>
          </a:p>
          <a:p>
            <a:r>
              <a:rPr lang="es-PE" sz="900" b="1" i="1" dirty="0" smtClean="0"/>
              <a:t>recordaba yo los juegos</a:t>
            </a:r>
            <a:endParaRPr lang="es-PE" sz="900" dirty="0" smtClean="0"/>
          </a:p>
          <a:p>
            <a:r>
              <a:rPr lang="es-PE" sz="900" b="1" i="1" dirty="0" smtClean="0"/>
              <a:t>con los que aprendí a jugar,</a:t>
            </a:r>
            <a:endParaRPr lang="es-PE" sz="900" dirty="0" smtClean="0"/>
          </a:p>
          <a:p>
            <a:r>
              <a:rPr lang="es-PE" sz="900" b="1" i="1" dirty="0" smtClean="0"/>
              <a:t>junto con mis hermanitos</a:t>
            </a:r>
            <a:endParaRPr lang="es-PE" sz="900" dirty="0" smtClean="0"/>
          </a:p>
          <a:p>
            <a:r>
              <a:rPr lang="es-PE" sz="900" b="1" i="1" dirty="0" smtClean="0"/>
              <a:t>y amiguitos  del sector</a:t>
            </a:r>
            <a:endParaRPr lang="es-PE" sz="900" dirty="0" smtClean="0"/>
          </a:p>
          <a:p>
            <a:r>
              <a:rPr lang="es-PE" sz="900" b="1" i="1" dirty="0" smtClean="0"/>
              <a:t>jugábamos a la rueda</a:t>
            </a:r>
            <a:endParaRPr lang="es-PE" sz="900" dirty="0" smtClean="0"/>
          </a:p>
          <a:p>
            <a:r>
              <a:rPr lang="es-PE" sz="900" b="1" i="1" dirty="0" smtClean="0"/>
              <a:t>y también  Ale limón.</a:t>
            </a:r>
            <a:endParaRPr lang="es-PE" sz="900" dirty="0" smtClean="0"/>
          </a:p>
          <a:p>
            <a:r>
              <a:rPr lang="es-PE" sz="900" b="1" i="1" dirty="0" smtClean="0"/>
              <a:t> </a:t>
            </a:r>
            <a:endParaRPr lang="es-PE" sz="900" dirty="0" smtClean="0"/>
          </a:p>
          <a:p>
            <a:r>
              <a:rPr lang="es-PE" sz="900" b="1" i="1" dirty="0" smtClean="0"/>
              <a:t>Expertos en Escondite</a:t>
            </a:r>
            <a:endParaRPr lang="es-PE" sz="900" dirty="0" smtClean="0"/>
          </a:p>
          <a:p>
            <a:r>
              <a:rPr lang="es-PE" sz="900" b="1" i="1" dirty="0" smtClean="0"/>
              <a:t>cazábamos a un ratón</a:t>
            </a:r>
            <a:endParaRPr lang="es-PE" sz="900" dirty="0" smtClean="0"/>
          </a:p>
          <a:p>
            <a:r>
              <a:rPr lang="es-PE" sz="900" b="1" i="1" dirty="0" smtClean="0"/>
              <a:t>le escondíamos a la abuela</a:t>
            </a:r>
            <a:endParaRPr lang="es-PE" sz="900" dirty="0" smtClean="0"/>
          </a:p>
          <a:p>
            <a:r>
              <a:rPr lang="es-PE" sz="900" b="1" i="1" dirty="0" smtClean="0"/>
              <a:t>a veces hasta un calzón,</a:t>
            </a:r>
            <a:endParaRPr lang="es-PE" sz="900" dirty="0" smtClean="0"/>
          </a:p>
          <a:p>
            <a:r>
              <a:rPr lang="es-PE" sz="900" b="1" i="1" dirty="0" smtClean="0"/>
              <a:t>nos vestíamos de indios</a:t>
            </a:r>
            <a:endParaRPr lang="es-PE" sz="900" dirty="0" smtClean="0"/>
          </a:p>
          <a:p>
            <a:r>
              <a:rPr lang="es-PE" sz="900" b="1" i="1" dirty="0" smtClean="0"/>
              <a:t>y mis primos de vaqueros</a:t>
            </a:r>
            <a:endParaRPr lang="es-PE" sz="900" dirty="0" smtClean="0"/>
          </a:p>
          <a:p>
            <a:r>
              <a:rPr lang="es-PE" sz="900" b="1" i="1" dirty="0" smtClean="0"/>
              <a:t>yo era la princesa india</a:t>
            </a:r>
            <a:endParaRPr lang="es-PE" sz="900" dirty="0" smtClean="0"/>
          </a:p>
          <a:p>
            <a:r>
              <a:rPr lang="es-PE" sz="900" b="1" i="1" dirty="0" smtClean="0"/>
              <a:t>por quien se batían en duelo.</a:t>
            </a:r>
            <a:endParaRPr lang="es-PE" sz="900" dirty="0" smtClean="0"/>
          </a:p>
          <a:p>
            <a:r>
              <a:rPr lang="es-PE" sz="900" b="1" i="1" dirty="0" smtClean="0"/>
              <a:t> </a:t>
            </a:r>
            <a:endParaRPr lang="es-PE" sz="900" dirty="0" smtClean="0"/>
          </a:p>
        </p:txBody>
      </p:sp>
      <p:sp>
        <p:nvSpPr>
          <p:cNvPr id="4" name="3 CuadroTexto"/>
          <p:cNvSpPr txBox="1"/>
          <p:nvPr/>
        </p:nvSpPr>
        <p:spPr>
          <a:xfrm>
            <a:off x="5500694" y="1000114"/>
            <a:ext cx="1649811" cy="32778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900" b="1" i="1" dirty="0" smtClean="0"/>
              <a:t>Que recuerdos tan hermosos</a:t>
            </a:r>
            <a:endParaRPr lang="es-PE" sz="900" dirty="0" smtClean="0"/>
          </a:p>
          <a:p>
            <a:r>
              <a:rPr lang="es-PE" sz="900" b="1" i="1" dirty="0" smtClean="0"/>
              <a:t>llegaron a mi memoria</a:t>
            </a:r>
            <a:endParaRPr lang="es-PE" sz="900" dirty="0" smtClean="0"/>
          </a:p>
          <a:p>
            <a:r>
              <a:rPr lang="es-PE" sz="900" b="1" i="1" dirty="0" smtClean="0"/>
              <a:t>recordando mi niñez</a:t>
            </a:r>
            <a:endParaRPr lang="es-PE" sz="900" dirty="0" smtClean="0"/>
          </a:p>
          <a:p>
            <a:r>
              <a:rPr lang="es-PE" sz="900" b="1" i="1" dirty="0" smtClean="0"/>
              <a:t>fue como contar mi historia,</a:t>
            </a:r>
            <a:endParaRPr lang="es-PE" sz="900" dirty="0" smtClean="0"/>
          </a:p>
          <a:p>
            <a:r>
              <a:rPr lang="es-PE" sz="900" b="1" i="1" dirty="0" smtClean="0"/>
              <a:t>he retrocedido  el tiempo</a:t>
            </a:r>
            <a:endParaRPr lang="es-PE" sz="900" dirty="0" smtClean="0"/>
          </a:p>
          <a:p>
            <a:r>
              <a:rPr lang="es-PE" sz="900" b="1" i="1" dirty="0" smtClean="0"/>
              <a:t>jugué con varias muñecas</a:t>
            </a:r>
            <a:endParaRPr lang="es-PE" sz="900" dirty="0" smtClean="0"/>
          </a:p>
          <a:p>
            <a:r>
              <a:rPr lang="es-PE" sz="900" b="1" i="1" dirty="0" smtClean="0"/>
              <a:t>y hasta me encontré a Pinocho</a:t>
            </a:r>
            <a:endParaRPr lang="es-PE" sz="900" dirty="0" smtClean="0"/>
          </a:p>
          <a:p>
            <a:r>
              <a:rPr lang="es-PE" sz="900" b="1" i="1" dirty="0" smtClean="0"/>
              <a:t>con la nariz medio tuerta.</a:t>
            </a:r>
            <a:endParaRPr lang="es-PE" sz="900" dirty="0" smtClean="0"/>
          </a:p>
          <a:p>
            <a:r>
              <a:rPr lang="es-PE" sz="900" b="1" i="1" dirty="0" smtClean="0"/>
              <a:t> </a:t>
            </a:r>
            <a:endParaRPr lang="es-PE" sz="900" dirty="0" smtClean="0"/>
          </a:p>
          <a:p>
            <a:r>
              <a:rPr lang="es-PE" sz="900" b="1" i="1" dirty="0" smtClean="0"/>
              <a:t>Al rato subió mi nieto</a:t>
            </a:r>
            <a:endParaRPr lang="es-PE" sz="900" dirty="0" smtClean="0"/>
          </a:p>
          <a:p>
            <a:r>
              <a:rPr lang="es-PE" sz="900" b="1" i="1" dirty="0" smtClean="0"/>
              <a:t>y me encontró suspirando</a:t>
            </a:r>
            <a:endParaRPr lang="es-PE" sz="900" dirty="0" smtClean="0"/>
          </a:p>
          <a:p>
            <a:r>
              <a:rPr lang="es-PE" sz="900" b="1" i="1" dirty="0" smtClean="0"/>
              <a:t>porque me sentí yo niña</a:t>
            </a:r>
            <a:endParaRPr lang="es-PE" sz="900" dirty="0" smtClean="0"/>
          </a:p>
          <a:p>
            <a:r>
              <a:rPr lang="es-PE" sz="900" b="1" i="1" dirty="0" smtClean="0"/>
              <a:t>mientras iba recordando,</a:t>
            </a:r>
            <a:endParaRPr lang="es-PE" sz="900" dirty="0" smtClean="0"/>
          </a:p>
          <a:p>
            <a:r>
              <a:rPr lang="es-PE" sz="900" b="1" i="1" dirty="0" smtClean="0"/>
              <a:t>que bello fue ser un niño</a:t>
            </a:r>
            <a:endParaRPr lang="es-PE" sz="900" dirty="0" smtClean="0"/>
          </a:p>
          <a:p>
            <a:r>
              <a:rPr lang="es-PE" sz="900" b="1" i="1" dirty="0" smtClean="0"/>
              <a:t>que bonita mi niñez</a:t>
            </a:r>
            <a:endParaRPr lang="es-PE" sz="900" dirty="0" smtClean="0"/>
          </a:p>
          <a:p>
            <a:r>
              <a:rPr lang="es-PE" sz="900" b="1" i="1" dirty="0" smtClean="0"/>
              <a:t>quizá mañana temprano</a:t>
            </a:r>
            <a:endParaRPr lang="es-PE" sz="900" dirty="0" smtClean="0"/>
          </a:p>
          <a:p>
            <a:r>
              <a:rPr lang="es-PE" sz="900" b="1" i="1" dirty="0" smtClean="0"/>
              <a:t>suba y juegue aquí otra vez.</a:t>
            </a:r>
            <a:endParaRPr lang="es-PE" sz="900" dirty="0" smtClean="0"/>
          </a:p>
          <a:p>
            <a:r>
              <a:rPr lang="es-PE" sz="900" b="1" i="1" dirty="0" smtClean="0"/>
              <a:t> </a:t>
            </a:r>
            <a:endParaRPr lang="es-PE" sz="900" dirty="0" smtClean="0"/>
          </a:p>
          <a:p>
            <a:r>
              <a:rPr lang="es-PE" sz="900" b="1" i="1" dirty="0" smtClean="0"/>
              <a:t> </a:t>
            </a:r>
            <a:endParaRPr lang="es-PE" sz="900" dirty="0" smtClean="0"/>
          </a:p>
          <a:p>
            <a:endParaRPr lang="es-PE" sz="900" b="1" i="1" dirty="0" smtClean="0"/>
          </a:p>
          <a:p>
            <a:endParaRPr lang="es-PE" sz="900" b="1" i="1" dirty="0" smtClean="0"/>
          </a:p>
          <a:p>
            <a:r>
              <a:rPr lang="es-PE" sz="900" b="1" i="1" dirty="0" smtClean="0"/>
              <a:t>Autora Poema: Iris Ponce</a:t>
            </a:r>
            <a:endParaRPr lang="es-PE" sz="900" dirty="0" smtClean="0"/>
          </a:p>
          <a:p>
            <a:r>
              <a:rPr lang="es-PE" sz="900" dirty="0" smtClean="0"/>
              <a:t> </a:t>
            </a:r>
            <a:endParaRPr lang="es-PE" sz="900" dirty="0"/>
          </a:p>
        </p:txBody>
      </p:sp>
      <p:sp>
        <p:nvSpPr>
          <p:cNvPr id="5" name="4 CuadroTexto"/>
          <p:cNvSpPr txBox="1"/>
          <p:nvPr/>
        </p:nvSpPr>
        <p:spPr>
          <a:xfrm>
            <a:off x="3428992" y="714362"/>
            <a:ext cx="19639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400" b="1" i="1" dirty="0" smtClean="0">
                <a:latin typeface="Harrington" pitchFamily="82" charset="0"/>
              </a:rPr>
              <a:t>Recuerdos de mi niñez</a:t>
            </a:r>
            <a:endParaRPr lang="es-PE" sz="1400" dirty="0" smtClean="0">
              <a:latin typeface="Harrington" pitchFamily="82" charset="0"/>
            </a:endParaRPr>
          </a:p>
          <a:p>
            <a:endParaRPr lang="es-PE" dirty="0"/>
          </a:p>
        </p:txBody>
      </p:sp>
      <p:pic>
        <p:nvPicPr>
          <p:cNvPr id="1030" name="Picture 6" descr="Resultado de imagen de NIÑA JUGANDO GIF ANIMAD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7554" y="2071684"/>
            <a:ext cx="2469986" cy="250033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5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922978275f77fa6099513ae9e3744d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6600">
              <a:alpha val="8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4338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228877">
            <a:off x="1540284" y="2635741"/>
            <a:ext cx="2076450" cy="136207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 NIÑ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NIÑOS</Template>
  <TotalTime>0</TotalTime>
  <Words>213</Words>
  <Application>Microsoft Office PowerPoint</Application>
  <PresentationFormat>Presentación en pantalla (16:9)</PresentationFormat>
  <Paragraphs>96</Paragraphs>
  <Slides>56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58" baseType="lpstr">
      <vt:lpstr>Presentación NIÑOS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78</cp:revision>
  <dcterms:created xsi:type="dcterms:W3CDTF">2016-09-08T15:08:38Z</dcterms:created>
  <dcterms:modified xsi:type="dcterms:W3CDTF">2016-09-08T16:45:24Z</dcterms:modified>
</cp:coreProperties>
</file>