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72" r:id="rId3"/>
    <p:sldId id="267" r:id="rId4"/>
    <p:sldId id="257" r:id="rId5"/>
    <p:sldId id="268" r:id="rId6"/>
    <p:sldId id="266" r:id="rId7"/>
    <p:sldId id="265" r:id="rId8"/>
    <p:sldId id="263" r:id="rId9"/>
    <p:sldId id="264" r:id="rId10"/>
    <p:sldId id="262" r:id="rId11"/>
    <p:sldId id="261" r:id="rId12"/>
    <p:sldId id="260" r:id="rId13"/>
    <p:sldId id="259" r:id="rId14"/>
    <p:sldId id="256" r:id="rId15"/>
    <p:sldId id="271" r:id="rId16"/>
    <p:sldId id="258" r:id="rId17"/>
    <p:sldId id="270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VvCGf9agVTM1PUMP8lQkw" hashData="s8VmQdXknTb8xz6TH16v/9maFi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F47"/>
    <a:srgbClr val="EEB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34" autoAdjust="0"/>
    <p:restoredTop sz="94660"/>
  </p:normalViewPr>
  <p:slideViewPr>
    <p:cSldViewPr>
      <p:cViewPr>
        <p:scale>
          <a:sx n="40" d="100"/>
          <a:sy n="40" d="100"/>
        </p:scale>
        <p:origin x="-978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0FDC3-C79C-44CD-B42F-147791024E90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7D380-816E-4C46-9CC0-DCF7F59E71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0FDC3-C79C-44CD-B42F-147791024E90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7D380-816E-4C46-9CC0-DCF7F59E71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0FDC3-C79C-44CD-B42F-147791024E90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7D380-816E-4C46-9CC0-DCF7F59E71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0FDC3-C79C-44CD-B42F-147791024E90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7D380-816E-4C46-9CC0-DCF7F59E71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0FDC3-C79C-44CD-B42F-147791024E90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7D380-816E-4C46-9CC0-DCF7F59E71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0FDC3-C79C-44CD-B42F-147791024E90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7D380-816E-4C46-9CC0-DCF7F59E71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0FDC3-C79C-44CD-B42F-147791024E90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7D380-816E-4C46-9CC0-DCF7F59E71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0FDC3-C79C-44CD-B42F-147791024E90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7D380-816E-4C46-9CC0-DCF7F59E71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0FDC3-C79C-44CD-B42F-147791024E90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7D380-816E-4C46-9CC0-DCF7F59E71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0FDC3-C79C-44CD-B42F-147791024E90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7D380-816E-4C46-9CC0-DCF7F59E71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0FDC3-C79C-44CD-B42F-147791024E90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7D380-816E-4C46-9CC0-DCF7F59E71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B3145B-CED2-4462-91F5-43FE87BBCF3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00FDC3-C79C-44CD-B42F-147791024E90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67D380-816E-4C46-9CC0-DCF7F59E71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22FD06D-7A31-4F98-8432-0F620747A82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3.png"/><Relationship Id="rId7" Type="http://schemas.openxmlformats.org/officeDocument/2006/relationships/image" Target="../media/image3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3" name="12 Marcador de contenido" descr="Otoo-a19114408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pic>
        <p:nvPicPr>
          <p:cNvPr id="14" name="Picture 8" descr="http://static1.glowtxt.com/data1/2/3/d/23d7370cb5b95af54d8ada5aff2cf1df8d1ee85fda39a3ee5e6b4b0d3255bfef95601890afd80709da39a3ee5e6b4b0d3255bfef95601890afd80709e4142c52ddb05340ac13cc82ff85b095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4474216" y="0"/>
            <a:ext cx="4669784" cy="1643074"/>
          </a:xfrm>
          <a:prstGeom prst="rect">
            <a:avLst/>
          </a:prstGeom>
          <a:noFill/>
        </p:spPr>
      </p:pic>
      <p:pic>
        <p:nvPicPr>
          <p:cNvPr id="15" name="Picture 10" descr="http://static1.glowtxt.com/data1/b/b/c/bbc62831fe6777e6ec6e2ef5d91319c5680304f8da39a3ee5e6b4b0d3255bfef95601890afd80709da39a3ee5e6b4b0d3255bfef95601890afd80709e4142c52ddb05340ac13cc82ff85b095.gif"/>
          <p:cNvPicPr>
            <a:picLocks noChangeAspect="1" noChangeArrowheads="1" noCrop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5214942" y="1785926"/>
            <a:ext cx="1514475" cy="1428760"/>
          </a:xfrm>
          <a:prstGeom prst="rect">
            <a:avLst/>
          </a:prstGeom>
          <a:noFill/>
        </p:spPr>
      </p:pic>
      <p:pic>
        <p:nvPicPr>
          <p:cNvPr id="16" name="Picture 12" descr="http://static1.glowtxt.com/data1/8/4/2/8429456f5277391ea1d532b78511d32ed6320989da39a3ee5e6b4b0d3255bfef95601890afd80709da39a3ee5e6b4b0d3255bfef95601890afd80709e4142c52ddb05340ac13cc82ff85b095.gif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6643702" y="1785926"/>
            <a:ext cx="1915193" cy="1247779"/>
          </a:xfrm>
          <a:prstGeom prst="rect">
            <a:avLst/>
          </a:prstGeom>
          <a:noFill/>
        </p:spPr>
      </p:pic>
      <p:pic>
        <p:nvPicPr>
          <p:cNvPr id="17" name="Picture 8" descr="http://static1.glowtxt.com/data1/2/3/d/23d7370cb5b95af54d8ada5aff2cf1df8d1ee85fda39a3ee5e6b4b0d3255bfef95601890afd80709da39a3ee5e6b4b0d3255bfef95601890afd80709e4142c52ddb05340ac13cc82ff85b095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4759968" y="3214710"/>
            <a:ext cx="4669784" cy="1643074"/>
          </a:xfrm>
          <a:prstGeom prst="rect">
            <a:avLst/>
          </a:prstGeom>
          <a:noFill/>
        </p:spPr>
      </p:pic>
      <p:pic>
        <p:nvPicPr>
          <p:cNvPr id="18" name="17 Imagen" descr="signature_3.gif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4617092" y="5510234"/>
            <a:ext cx="4371975" cy="990600"/>
          </a:xfrm>
          <a:prstGeom prst="rect">
            <a:avLst/>
          </a:prstGeom>
        </p:spPr>
      </p:pic>
      <p:pic>
        <p:nvPicPr>
          <p:cNvPr id="19" name="18 Imagen" descr="1d5ede9f.png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 flipH="1">
            <a:off x="0" y="0"/>
            <a:ext cx="4714877" cy="6858000"/>
          </a:xfrm>
          <a:prstGeom prst="rect">
            <a:avLst/>
          </a:prstGeom>
        </p:spPr>
      </p:pic>
    </p:spTree>
  </p:cSld>
  <p:clrMapOvr>
    <a:masterClrMapping/>
  </p:clrMapOvr>
  <p:transition advTm="20000">
    <p:sndAc>
      <p:stSnd loop="1">
        <p:snd r:embed="rId2" name="ernesto cortazar ii - 60 years - italian songs - sicilian romance-ES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A-la-sombra-de-un-dia-nublado-a2293057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8" name="7 CuadroTexto"/>
          <p:cNvSpPr txBox="1"/>
          <p:nvPr/>
        </p:nvSpPr>
        <p:spPr>
          <a:xfrm>
            <a:off x="1214414" y="285728"/>
            <a:ext cx="713368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 dormir en tus brazos, 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Descansar en tus labios y soñar en tus ojos 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9" name="Picture 2" descr="tubos de parej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643050"/>
            <a:ext cx="4108031" cy="5214950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autumn_road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8" name="Picture 4" descr="tubos de parej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0"/>
            <a:ext cx="4762500" cy="664845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1643042" y="5286388"/>
            <a:ext cx="535435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 pensar en tu mente, 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Entrar en tu vida y vivir en tu corazón </a:t>
            </a:r>
          </a:p>
          <a:p>
            <a:pPr algn="ctr"/>
            <a:endParaRPr lang="es-E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CONTRASTE-DE-COLORES-a1988183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8" name="Picture 4" descr="Image du Blog papillondavril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0"/>
            <a:ext cx="7146519" cy="5896857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928662" y="5072074"/>
            <a:ext cx="52864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 aprender de tu locura, 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Enseñarte mi demencia y alegrar tu sonrisa </a:t>
            </a: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ENTRE-DOS-FUENTES-a19001782.jpg GRANJA DE SAN IDELFONS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8" name="Picture 6" descr="Couple Valentin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39320" y="-571528"/>
            <a:ext cx="7404680" cy="7429528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571472" y="5473005"/>
            <a:ext cx="786144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 recitarte mil versos, 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Escuchar tus canciones y hacer de nosotros una</a:t>
            </a:r>
          </a:p>
          <a:p>
            <a:pPr algn="ctr"/>
            <a:endParaRPr lang="es-ES" sz="2800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Marcador de contenido" descr="Fuente-de-los-Baos-de-Diana-A-mi-amigo-Andres-a190020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9" name="8 CuadroTexto"/>
          <p:cNvSpPr txBox="1"/>
          <p:nvPr/>
        </p:nvSpPr>
        <p:spPr>
          <a:xfrm>
            <a:off x="5000628" y="3643314"/>
            <a:ext cx="376752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CF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 regalarte mi alma, </a:t>
            </a:r>
            <a:br>
              <a:rPr lang="es-ES" sz="2800" b="1" dirty="0" smtClean="0">
                <a:solidFill>
                  <a:srgbClr val="FFCF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800" b="1" dirty="0" smtClean="0">
                <a:solidFill>
                  <a:srgbClr val="FFCF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Conocer tu esencia y entregarte mi todo  solo a  ti </a:t>
            </a:r>
          </a:p>
          <a:p>
            <a:pPr algn="ctr"/>
            <a:endParaRPr lang="es-ES" sz="2800" dirty="0"/>
          </a:p>
        </p:txBody>
      </p:sp>
      <p:pic>
        <p:nvPicPr>
          <p:cNvPr id="11266" name="Picture 2" descr="http://marieandree.m.a.pic.centerblog.net/0_499ab_b94c49c0_L-jp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9348"/>
            <a:ext cx="4643438" cy="6788652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Marcador de contenido" descr="JARDINES-DE-LA-GRANJA-a1973498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9" name="Picture 4" descr="tubos de parejas 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84" y="0"/>
            <a:ext cx="6147884" cy="749808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4286248" y="5042118"/>
            <a:ext cx="416973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 mirarte de frente, 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Besar tu mejilla y decirte 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 Amo al oído </a:t>
            </a:r>
          </a:p>
          <a:p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Manto-de-Otoo-a1920051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8" name="Picture 2" descr="tubos de parejas 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357222" y="0"/>
            <a:ext cx="5715040" cy="7215166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3983948" y="4154031"/>
            <a:ext cx="52864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 ser tu astronauta, 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Perderme en tu universo y descubrir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tus estrellas 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800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9e2627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28" cy="6858000"/>
          </a:xfrm>
        </p:spPr>
      </p:pic>
      <p:pic>
        <p:nvPicPr>
          <p:cNvPr id="5122" name="Picture 2" descr="Image du Blog papillondavril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071546"/>
            <a:ext cx="6307597" cy="4957771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500166" y="5072074"/>
            <a:ext cx="526458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 quererte sin límites, 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me quieras por lo que soy y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Amarte la vida entera </a:t>
            </a: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-3640580" y="6858000"/>
            <a:ext cx="72811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</a:t>
            </a:r>
            <a:b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800" dirty="0">
              <a:solidFill>
                <a:srgbClr val="FFFF00"/>
              </a:solidFill>
            </a:endParaRPr>
          </a:p>
        </p:txBody>
      </p:sp>
      <p:pic>
        <p:nvPicPr>
          <p:cNvPr id="11" name="10 Imagen" descr="Okre-zoragarri-horiek-Aquellos-maravillosos-ocres-a192554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2857488" y="4795897"/>
            <a:ext cx="550182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 regalarte un arco iris, </a:t>
            </a:r>
            <a:b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pintes mi vida y </a:t>
            </a:r>
          </a:p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hacer tuyos mis colores</a:t>
            </a:r>
            <a:endParaRPr lang="es-ES" sz="3200" b="1" dirty="0" smtClean="0">
              <a:latin typeface="Harrington" pitchFamily="82" charset="0"/>
            </a:endParaRPr>
          </a:p>
          <a:p>
            <a:endParaRPr lang="es-ES" sz="3200" dirty="0"/>
          </a:p>
        </p:txBody>
      </p:sp>
      <p:pic>
        <p:nvPicPr>
          <p:cNvPr id="7170" name="Picture 2" descr="Pareja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 rot="20513087">
            <a:off x="3037517" y="-356036"/>
            <a:ext cx="5775244" cy="6476706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" name="9 Marcador de contenido" descr="Otoo-a1911440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1" name="Picture 4" descr="tubo de torsión"/>
          <p:cNvPicPr>
            <a:picLocks noChangeAspect="1" noChangeArrowheads="1"/>
          </p:cNvPicPr>
          <p:nvPr/>
        </p:nvPicPr>
        <p:blipFill>
          <a:blip r:embed="rId3"/>
          <a:srcRect l="15494" r="2817"/>
          <a:stretch>
            <a:fillRect/>
          </a:stretch>
        </p:blipFill>
        <p:spPr bwMode="auto">
          <a:xfrm flipH="1">
            <a:off x="-1000164" y="428604"/>
            <a:ext cx="4286280" cy="728341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2" name="11 CuadroTexto"/>
          <p:cNvSpPr txBox="1"/>
          <p:nvPr/>
        </p:nvSpPr>
        <p:spPr>
          <a:xfrm>
            <a:off x="3428992" y="4143380"/>
            <a:ext cx="5248553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 refugiarme en tu mirada, 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me mires sin miedo y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buscar un futuro junto a ti 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Marcador de contenido" descr="Otoo-en-Eifel-a2296578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9" name="Picture 2" descr="tubos de parej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175182">
            <a:off x="-536344" y="-307000"/>
            <a:ext cx="7901627" cy="6815026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2000232" y="5572140"/>
            <a:ext cx="550503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Quiero… Te quiero a ti 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tus defectos y virtudes sin prejuicios </a:t>
            </a:r>
          </a:p>
          <a:p>
            <a:pPr algn="ctr"/>
            <a:endParaRPr lang="es-E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OTOÑO BANCO VACÍ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 descr="http://img15.hostingpics.net/pics/411296c333e7f273f38607FNPEW020015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428999" cy="685800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4214810" y="857232"/>
            <a:ext cx="395238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 decirte simplemente </a:t>
            </a:r>
            <a:b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“ TE AMO. ”</a:t>
            </a:r>
          </a:p>
          <a:p>
            <a:endParaRPr lang="es-E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3028c3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428596" y="302359"/>
            <a:ext cx="5367175" cy="6494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 dormir en tus brazos, </a:t>
            </a:r>
            <a:b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Descansar en tus labios y soñar en tus ojos </a:t>
            </a:r>
            <a:b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 pensar en tu mente, </a:t>
            </a:r>
            <a:b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Entrar en tu vida y vivir en tu corazón </a:t>
            </a:r>
            <a:b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 aprender de tu locura, </a:t>
            </a:r>
            <a:b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Enseñarte mi demencia y alegrar tu sonrisa </a:t>
            </a:r>
            <a:b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 recitarte mil versos, </a:t>
            </a:r>
            <a:b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Escuchar tus canciones y hacer de nosotros una melodía </a:t>
            </a:r>
            <a:b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 regalarte mi alma, </a:t>
            </a:r>
            <a:b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Conocer tu esencia y entregarte mi todo solo a ti </a:t>
            </a:r>
            <a:b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 mirarte de frente, </a:t>
            </a:r>
            <a:b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Besar tu mejilla y decirte Te Amo al oído</a:t>
            </a:r>
          </a:p>
          <a:p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 ser tu astronauta, </a:t>
            </a:r>
            <a:b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Perderme en tu universo y descubrir tus estrellas </a:t>
            </a:r>
            <a:b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 quererte sin límites, </a:t>
            </a:r>
            <a:b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me quieras por lo que soy y Amarte la vida entera </a:t>
            </a:r>
            <a:b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 regalarte un arco iris, </a:t>
            </a:r>
            <a:b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pintes mi vida y hacer tuyos mis colores </a:t>
            </a:r>
            <a:b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 refugiarme en tu mirada, </a:t>
            </a:r>
            <a:b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me mires sin miedo y buscar un futuro junto a ti </a:t>
            </a:r>
            <a:b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Quiero… Te quiero a ti </a:t>
            </a:r>
            <a:b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tus defectos y virtudes sin prejuicios </a:t>
            </a:r>
            <a:b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 decirte simplemente </a:t>
            </a:r>
            <a:b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 AMO</a:t>
            </a:r>
          </a:p>
          <a:p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endParaRPr lang="es-ES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572264" y="6072206"/>
            <a:ext cx="2193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Autor  desconocido</a:t>
            </a:r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automne_00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8" name="Picture 4" descr="tubo de torsión"/>
          <p:cNvPicPr>
            <a:picLocks noChangeAspect="1" noChangeArrowheads="1"/>
          </p:cNvPicPr>
          <p:nvPr/>
        </p:nvPicPr>
        <p:blipFill>
          <a:blip r:embed="rId3">
            <a:lum bright="-10000" contrast="20000"/>
          </a:blip>
          <a:srcRect/>
          <a:stretch>
            <a:fillRect/>
          </a:stretch>
        </p:blipFill>
        <p:spPr bwMode="auto">
          <a:xfrm>
            <a:off x="5715008" y="1480474"/>
            <a:ext cx="2643206" cy="5377526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0" y="5000636"/>
            <a:ext cx="409599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Francisco del Olmo-Jazmín</a:t>
            </a:r>
          </a:p>
          <a:p>
            <a:endParaRPr lang="es-ES" sz="3200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dirty="0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dirty="0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12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QUIERO Y TE QUIE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QUIERO Y TE QUIERO</Template>
  <TotalTime>0</TotalTime>
  <Words>115</Words>
  <Application>Microsoft Office PowerPoint</Application>
  <PresentationFormat>Presentación en pantalla (4:3)</PresentationFormat>
  <Paragraphs>38</Paragraphs>
  <Slides>16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QUIERO Y TE QUIERO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2012-09-30T21:44:12Z</dcterms:created>
  <dcterms:modified xsi:type="dcterms:W3CDTF">2012-09-30T21:47:58Z</dcterms:modified>
</cp:coreProperties>
</file>