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1"/>
  </p:notesMasterIdLst>
  <p:sldIdLst>
    <p:sldId id="351" r:id="rId3"/>
    <p:sldId id="362" r:id="rId4"/>
    <p:sldId id="367" r:id="rId5"/>
    <p:sldId id="357" r:id="rId6"/>
    <p:sldId id="360" r:id="rId7"/>
    <p:sldId id="354" r:id="rId8"/>
    <p:sldId id="350" r:id="rId9"/>
    <p:sldId id="359" r:id="rId10"/>
    <p:sldId id="358" r:id="rId11"/>
    <p:sldId id="356" r:id="rId12"/>
    <p:sldId id="353" r:id="rId13"/>
    <p:sldId id="363" r:id="rId14"/>
    <p:sldId id="364" r:id="rId15"/>
    <p:sldId id="365" r:id="rId16"/>
    <p:sldId id="366" r:id="rId17"/>
    <p:sldId id="368" r:id="rId18"/>
    <p:sldId id="352" r:id="rId19"/>
    <p:sldId id="349" r:id="rId20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48IaEl07hH7VWGIWqpEOA" hashData="au0WTQbSmpUdEaW8ecTSIppYRa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5" autoAdjust="0"/>
    <p:restoredTop sz="94664" autoAdjust="0"/>
  </p:normalViewPr>
  <p:slideViewPr>
    <p:cSldViewPr>
      <p:cViewPr varScale="1">
        <p:scale>
          <a:sx n="21" d="100"/>
          <a:sy n="21" d="100"/>
        </p:scale>
        <p:origin x="-972" y="-132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1084DE-0ACA-4736-B4B3-35C98890F2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084DE-0ACA-4736-B4B3-35C98890F28F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3795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E706491-D2F5-4659-BDA1-2CE0D4125B96}" type="slidenum">
              <a:rPr lang="fr-FR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fr-FR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084DE-0ACA-4736-B4B3-35C98890F28F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19459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97B1953-D004-4174-BA43-1956D878EDD4}" type="slidenum">
              <a:rPr lang="fr-FR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fr-FR"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62A3-F18F-472F-A864-19E0E36E8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6152B-2051-4716-ABBA-0643DE774E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C2C03-E629-42F2-B0D3-FE180D80E89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134A8-A8A1-4D78-87D5-8BD50014A0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3EBAB-5CF4-40B5-BBF2-D52ECC8110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576AA-6710-476C-AA3A-7525518A7D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B462A-9DE4-489D-8905-3117896F7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F88F4-F272-4AB4-BE67-DE43D10C40C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4816D-2E57-47C6-9C9D-F1FE649E0F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FDA53-FF12-44B4-803F-CA1A9BE4A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C1F3-3864-4E3C-88D8-903252E0D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7130E-684B-47A1-9036-6A89489BC83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8E0AAF-A10B-4C2F-8FBD-049C5D55C50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96EE11-6B51-486B-89FC-1BD3C2525FB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EEA6B-595C-4063-9910-036F0F4E726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D3942A-FF06-443A-A022-86ECF67E343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8F84E4-AD32-4D96-81EA-70A39C9A6F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F6BE7-31E6-4972-B7D2-84CD58AF136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A06606-0355-4175-ADCB-D8CF6141479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C2D2B-DF30-44B4-AAAE-AE7B2C15EE1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8D8B34-CC4E-49E0-AF72-8D9257E228E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C61DF1-6167-49E0-91E1-7CB6FF90838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9D746FF-5F18-4B64-B898-4D1D309E9B7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46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defTabSz="2200275">
              <a:defRPr sz="3400"/>
            </a:lvl1pPr>
          </a:lstStyle>
          <a:p>
            <a:endParaRPr lang="es-ES_tradnl"/>
          </a:p>
        </p:txBody>
      </p:sp>
      <p:sp>
        <p:nvSpPr>
          <p:cNvPr id="146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 defTabSz="2200275">
              <a:defRPr sz="3400"/>
            </a:lvl1pPr>
          </a:lstStyle>
          <a:p>
            <a:endParaRPr lang="es-ES_tradnl"/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 defTabSz="2200275">
              <a:defRPr sz="3400"/>
            </a:lvl1pPr>
          </a:lstStyle>
          <a:p>
            <a:fld id="{CBD17A5E-5BC1-4063-8307-5AB203744B1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6000">
    <p:random/>
  </p:transition>
  <p:txStyles>
    <p:titleStyle>
      <a:lvl1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frasesdeamor.in/wp-content/uploads/2012/08/amor-mio2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1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32.gif"/><Relationship Id="rId4" Type="http://schemas.openxmlformats.org/officeDocument/2006/relationships/image" Target="../media/image4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3.png"/><Relationship Id="rId7" Type="http://schemas.openxmlformats.org/officeDocument/2006/relationships/image" Target="../media/image3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Dell\Escritorio\Imagen1.png"/>
          <p:cNvPicPr>
            <a:picLocks noChangeAspect="1" noChangeArrowheads="1"/>
          </p:cNvPicPr>
          <p:nvPr/>
        </p:nvPicPr>
        <p:blipFill>
          <a:blip r:embed="rId4"/>
          <a:srcRect l="2629" t="17209" r="2876" b="9742"/>
          <a:stretch>
            <a:fillRect/>
          </a:stretch>
        </p:blipFill>
        <p:spPr bwMode="auto">
          <a:xfrm>
            <a:off x="0" y="-1"/>
            <a:ext cx="23774400" cy="14722475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30313" y="11249025"/>
            <a:ext cx="266541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7743796" y="5575287"/>
            <a:ext cx="12215898" cy="373698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 pitchFamily="82" charset="0"/>
                <a:cs typeface="Times New Roman"/>
              </a:rPr>
              <a:t>QUIEREME </a:t>
            </a:r>
          </a:p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 pitchFamily="82" charset="0"/>
                <a:cs typeface="Times New Roman"/>
              </a:rPr>
              <a:t>SIEMPRE</a:t>
            </a:r>
            <a:endParaRPr lang="es-ES" sz="40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howcard Gothic" pitchFamily="82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1301750" y="13338175"/>
            <a:ext cx="5688545" cy="754053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sz="4300" dirty="0" smtClean="0">
                <a:solidFill>
                  <a:schemeClr val="bg1"/>
                </a:solidFill>
              </a:rPr>
              <a:t>LOS CINCO LATINOS</a:t>
            </a:r>
            <a:endParaRPr lang="es-ES" sz="43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random/>
    <p:sndAc>
      <p:stSnd>
        <p:snd r:embed="rId3" name="estela raval &amp; los cinco latinos - quiereme siempre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3" dur="500" fill="hold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4" dur="500" fill="hold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8" grpId="0" animBg="1"/>
      <p:bldP spid="15565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Dell\Escritorio\imagenes\Imagen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911132"/>
          </a:xfrm>
          <a:prstGeom prst="rect">
            <a:avLst/>
          </a:prstGeom>
          <a:noFill/>
        </p:spPr>
      </p:pic>
      <p:pic>
        <p:nvPicPr>
          <p:cNvPr id="8" name="Picture 7" descr="http://i391.photobucket.com/albums/oo353/virtuellife/COUPLES/2920233063_1_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3 Marcador de contenido" descr="090314083901413664.gif"/>
          <p:cNvPicPr>
            <a:picLocks noChangeAspect="1"/>
          </p:cNvPicPr>
          <p:nvPr/>
        </p:nvPicPr>
        <p:blipFill>
          <a:blip r:embed="rId5" cstate="print"/>
          <a:srcRect l="61291" t="52222" r="27956" b="36666"/>
          <a:stretch>
            <a:fillRect/>
          </a:stretch>
        </p:blipFill>
        <p:spPr bwMode="auto">
          <a:xfrm>
            <a:off x="-2786165" y="-1635831"/>
            <a:ext cx="1981200" cy="163583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5" name="3 Marcador de contenido" descr="090314083901413664.gif"/>
          <p:cNvPicPr>
            <a:picLocks noChangeAspect="1"/>
          </p:cNvPicPr>
          <p:nvPr/>
        </p:nvPicPr>
        <p:blipFill>
          <a:blip r:embed="rId5" cstate="print"/>
          <a:srcRect l="61291" t="52222" r="27956" b="36666"/>
          <a:stretch>
            <a:fillRect/>
          </a:stretch>
        </p:blipFill>
        <p:spPr bwMode="auto">
          <a:xfrm>
            <a:off x="17038320" y="1145081"/>
            <a:ext cx="1981200" cy="163583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6" name="3 Marcador de contenido" descr="090314083901413664.gif"/>
          <p:cNvPicPr>
            <a:picLocks noChangeAspect="1"/>
          </p:cNvPicPr>
          <p:nvPr/>
        </p:nvPicPr>
        <p:blipFill>
          <a:blip r:embed="rId5" cstate="print"/>
          <a:srcRect l="61291" t="52222" r="27956" b="36666"/>
          <a:stretch>
            <a:fillRect/>
          </a:stretch>
        </p:blipFill>
        <p:spPr bwMode="auto">
          <a:xfrm>
            <a:off x="18425160" y="4089577"/>
            <a:ext cx="1386840" cy="114508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7" name="3 Marcador de contenido" descr="090314083901413664.gif"/>
          <p:cNvPicPr>
            <a:picLocks noChangeAspect="1"/>
          </p:cNvPicPr>
          <p:nvPr/>
        </p:nvPicPr>
        <p:blipFill>
          <a:blip r:embed="rId5" cstate="print"/>
          <a:srcRect l="61291" t="52222" r="27956" b="36666"/>
          <a:stretch>
            <a:fillRect/>
          </a:stretch>
        </p:blipFill>
        <p:spPr bwMode="auto">
          <a:xfrm>
            <a:off x="15044760" y="5520915"/>
            <a:ext cx="1386840" cy="114508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9" name="3 Marcador de contenido" descr="090314083901413664.gif"/>
          <p:cNvPicPr>
            <a:picLocks noChangeAspect="1"/>
          </p:cNvPicPr>
          <p:nvPr/>
        </p:nvPicPr>
        <p:blipFill>
          <a:blip r:embed="rId5" cstate="print"/>
          <a:srcRect l="61291" t="52222" r="27956" b="36666"/>
          <a:stretch>
            <a:fillRect/>
          </a:stretch>
        </p:blipFill>
        <p:spPr bwMode="auto">
          <a:xfrm>
            <a:off x="10029812" y="1073470"/>
            <a:ext cx="2043127" cy="163583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10" name="Picture 3" descr="romantic_08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28624" y="788941"/>
            <a:ext cx="21174057" cy="13133442"/>
          </a:xfrm>
          <a:prstGeom prst="flowChartMagneticDrum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07407E-6 C 0.03907 -0.00162 0.04618 -0.00371 0.08177 4.07407E-6 C 0.09809 0.00162 0.11511 0.0125 0.13108 0.01759 C 0.13438 0.0206 0.13733 0.02338 0.1408 0.02638 C 0.14236 0.02777 0.14584 0.03078 0.14584 0.03101 C 0.14931 0.03726 0.15365 0.04282 0.15556 0.05023 C 0.15677 0.05463 0.1573 0.05926 0.15886 0.06365 C 0.16632 0.08333 0.15782 0.05463 0.16563 0.07847 C 0.16945 0.09097 0.16945 0.10416 0.17535 0.11551 C 0.17483 0.13078 0.17466 0.14629 0.17361 0.16157 C 0.17327 0.16782 0.16997 0.17476 0.16841 0.18101 C 0.16615 0.19467 0.16407 0.20902 0.16216 0.22291 C 0.16268 0.24328 0.16268 0.26365 0.16372 0.28379 C 0.16424 0.29213 0.16719 0.29976 0.16841 0.30763 C 0.17205 0.32615 0.17483 0.35601 0.19011 0.3625 C 0.20261 0.37361 0.19566 0.36898 0.20486 0.37314 C 0.20834 0.37453 0.21441 0.37777 0.21441 0.37801 C 0.21546 0.37986 0.2165 0.38217 0.21806 0.38402 C 0.21927 0.38611 0.22188 0.38634 0.22292 0.38865 C 0.22483 0.39236 0.22605 0.40162 0.22605 0.40208 C 0.22882 0.42546 0.23664 0.47361 0.21441 0.4824 C 0.21424 0.48495 0.21441 0.48773 0.2132 0.48935 C 0.20868 0.49513 0.19427 0.50393 0.18855 0.50648 C 0.179 0.51481 0.18455 0.52013 0.17535 0.52847 C 0.16841 0.54166 0.16736 0.55648 0.16563 0.57176 C 0.16424 0.57986 0.16216 0.58796 0.16042 0.59606 C 0.16111 0.62013 0.16111 0.64398 0.16216 0.66828 C 0.16268 0.67476 0.16511 0.67963 0.16684 0.68541 C 0.17153 0.69907 0.17726 0.71574 0.18681 0.72453 C 0.20278 0.74004 0.23177 0.75092 0.25087 0.75301 C 0.25677 0.75231 0.26302 0.75208 0.26893 0.75115 C 0.27049 0.75092 0.27188 0.74884 0.27379 0.74884 C 0.28056 0.74884 0.28802 0.75115 0.29497 0.75115 " pathEditMode="relative" rAng="0" ptsTypes="ffffffffffffffffffffffffffffffffA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" y="375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C -0.03611 -0.02569 -0.07743 -0.01991 -0.11354 0.00417 C -0.11754 0.01667 -0.11962 0.02963 -0.12361 0.0419 C -0.12292 0.05255 -0.12518 0.07963 -0.11754 0.08773 C -0.11424 0.09097 -0.09636 0.09583 -0.09566 0.09607 C -0.09028 0.09838 -0.07969 0.10463 -0.07969 0.10509 C -0.06875 0.11968 -0.06893 0.12546 -0.0717 0.15463 C -0.07205 0.15903 -0.07223 0.16412 -0.07379 0.16667 C -0.07518 0.17014 -0.07761 0.1706 -0.07969 0.17153 C -0.09427 0.17732 -0.11129 0.17732 -0.12552 0.17917 C -0.13039 0.18495 -0.13455 0.1919 -0.13959 0.19607 C -0.16077 0.2162 -0.14393 0.19445 -0.15747 0.2132 C -0.16129 0.23704 -0.15452 0.26134 -0.14341 0.27153 C -0.13976 0.27546 -0.13525 0.27616 -0.1316 0.28033 C -0.12952 0.28218 -0.12084 0.29213 -0.11754 0.29283 C -0.10365 0.29537 -0.08976 0.29537 -0.0757 0.29653 C -0.06493 0.30139 -0.05469 0.30926 -0.04375 0.31366 C -0.04115 0.32199 -0.0375 0.32917 -0.03594 0.33866 C -0.03282 0.3581 -0.03125 0.37616 -0.02587 0.39306 C -0.02396 0.42222 -0.0224 0.45833 -0.02986 0.48495 C -0.03282 0.49491 -0.05486 0.50972 -0.06181 0.51019 C -0.08768 0.51273 -0.11372 0.51273 -0.13959 0.51412 C -0.14844 0.51875 -0.15677 0.52523 -0.16545 0.53102 C -0.1717 0.53519 -0.17882 0.53611 -0.18525 0.53912 C -0.18889 0.56134 -0.18941 0.55903 -0.18525 0.59375 C -0.1842 0.60301 -0.17848 0.60347 -0.17535 0.60625 C -0.16111 0.61898 -0.14723 0.62662 -0.1316 0.63148 C -0.11424 0.64283 -0.12292 0.66551 -0.12743 0.69398 C -0.12813 0.69815 -0.12743 0.70509 -0.12952 0.70648 C -0.14809 0.71991 -0.13351 0.71065 -0.17535 0.71505 C -0.18559 0.71945 -0.19479 0.72454 -0.20521 0.72755 C -0.21979 0.73773 -0.2132 0.73333 -0.225 0.74005 C -0.22257 0.76412 -0.22379 0.77431 -0.21719 0.79051 C -0.21476 0.79653 -0.2092 0.80718 -0.2092 0.80764 C -0.18993 0.80232 -0.1974 0.80301 -0.18733 0.80301 " pathEditMode="relative" rAng="0" ptsTypes="ffffffffffffffffffffffffffffffffffA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" y="391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3 -0.04347 C -0.00052 -0.04832 0.00208 -0.05387 0.00729 -0.05873 C 0.01493 -0.05803 0.02257 -0.05757 0.03021 -0.05642 C 0.03194 -0.05618 0.03402 -0.05595 0.03524 -0.05433 C 0.03802 -0.05064 0.04166 -0.04116 0.04166 -0.04116 C 0.0434 -0.0326 0.04444 -0.02682 0.04826 -0.01942 C 0.05017 -0.00994 0.05086 -0.00023 0.05312 0.00902 C 0.05382 0.04023 0.05642 0.07168 0.05642 0.10289 C 0.05642 0.1089 0.05677 0.11699 0.05312 0.12046 C 0.05034 0.12301 0.0434 0.12462 0.0434 0.12462 C 0.03975 0.1385 0.02812 0.13827 0.01875 0.14428 C 0.0151 0.15168 0.01423 0.15884 0.01059 0.16624 C 0.00677 0.18197 0.0085 0.19884 0.01215 0.21434 C 0.01163 0.22382 0.01232 0.23353 0.01059 0.24254 C 0.01007 0.24509 0.00694 0.24486 0.00573 0.24694 C -0.00018 0.25595 -0.00174 0.26266 -0.00417 0.2733 C -0.00469 0.28116 -0.00382 0.28948 -0.00573 0.29711 C -0.00695 0.3022 -0.01337 0.30127 -0.01736 0.3015 C -0.05018 0.30289 -0.08282 0.30312 -0.11563 0.30382 C -0.11789 0.30451 -0.12014 0.30474 -0.12223 0.3059 C -0.12396 0.30682 -0.12518 0.3096 -0.12709 0.31029 C -0.14705 0.31815 -0.16858 0.31376 -0.18941 0.31468 C -0.19792 0.32601 -0.20886 0.33272 -0.22049 0.33642 C -0.22674 0.34474 -0.22587 0.34913 -0.23039 0.35838 C -0.23299 0.37526 -0.23386 0.4185 -0.22049 0.43029 C -0.21771 0.45064 -0.22136 0.43306 -0.21407 0.44994 C -0.2132 0.45202 -0.2132 0.45457 -0.21233 0.45665 C -0.21042 0.46127 -0.20799 0.4652 -0.20573 0.4696 C -0.20348 0.47399 -0.19931 0.47538 -0.19601 0.47838 C -0.18646 0.48694 -0.17431 0.49087 -0.1632 0.49364 C -0.13733 0.51491 -0.11476 0.51191 -0.08282 0.5133 C -0.06754 0.51191 -0.05226 0.51145 -0.03698 0.5089 C -0.03403 0.50844 -0.0316 0.50567 -0.02882 0.50451 C -0.02066 0.50127 -0.01233 0.49942 -0.00417 0.49595 C 0.00521 0.4874 -0.00434 0.4948 0.01059 0.48925 C 0.0151 0.48763 0.01927 0.48462 0.02378 0.48278 C 0.03524 0.47237 0.02066 0.48439 0.0368 0.4763 C 0.03871 0.47538 0.03993 0.47306 0.04166 0.47191 C 0.04965 0.46728 0.05764 0.46474 0.06632 0.46312 C 0.07534 0.45572 0.08211 0.45087 0.08923 0.44139 C 0.09271 0.42798 0.08819 0.44069 0.09739 0.43029 C 0.09896 0.42867 0.09913 0.42543 0.10069 0.42382 C 0.10937 0.4141 0.10798 0.42012 0.11718 0.41295 C 0.12031 0.41064 0.1335 0.39676 0.13854 0.39538 C 0.14444 0.39376 0.15052 0.39399 0.15642 0.3933 C 0.16666 0.38405 0.17708 0.37665 0.18593 0.36486 C 0.19236 0.3563 0.18663 0.36093 0.19097 0.35168 C 0.19514 0.34266 0.20139 0.33665 0.20573 0.32786 C 0.2085 0.31584 0.20521 0.32462 0.21545 0.31468 C 0.21979 0.31029 0.22205 0.3052 0.22534 0.29942 C 0.22708 0.28509 0.22708 0.28393 0.2368 0.27977 C 0.24409 0.26358 0.25468 0.25318 0.26788 0.24694 C 0.28125 0.24971 0.28958 0.25387 0.29913 0.26659 C 0.29965 0.2689 0.30017 0.27098 0.30069 0.2733 C 0.30121 0.27538 0.30243 0.27977 0.30243 0.27977 " pathEditMode="relative" ptsTypes="ffffffffffffffffffffffffffffffffffffffffffffffffffffffA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19 -0.01595 C 0.02049 -0.0222 0.02205 -0.02913 0.02535 -0.03561 C 0.02483 -0.06035 0.03038 -0.09295 0.01875 -0.11607 C 0.01198 -0.1452 -0.00729 -0.16162 -0.02552 -0.17734 C -0.03229 -0.18312 -0.03316 -0.19144 -0.04028 -0.19468 C -0.04288 -0.19607 -0.04566 -0.19653 -0.04844 -0.19699 C -0.05226 -0.20439 -0.05504 -0.20717 -0.06146 -0.21017 C -0.07326 -0.22012 -0.08281 -0.22867 -0.09601 -0.23422 C -0.1151 -0.23353 -0.1342 -0.23376 -0.1533 -0.23191 C -0.1632 -0.23121 -0.17465 -0.22312 -0.18455 -0.2215 C -0.19097 -0.21803 -0.19375 -0.21433 -0.19601 -0.20578 C -0.19549 -0.19653 -0.19583 -0.16902 -0.19097 -0.15792 C -0.18767 -0.15029 -0.17986 -0.14705 -0.17465 -0.14243 C -0.16424 -0.14312 -0.15365 -0.1415 -0.14358 -0.14451 C -0.14132 -0.14543 -0.14254 -0.15052 -0.14184 -0.15329 C -0.14028 -0.16046 -0.13872 -0.16786 -0.13698 -0.17526 C -0.1375 -0.19607 -0.1375 -0.2178 -0.13854 -0.23861 C -0.13906 -0.24855 -0.14392 -0.2578 -0.1467 -0.26659 C -0.14913 -0.27445 -0.14965 -0.28601 -0.1533 -0.29272 C -0.15781 -0.30127 -0.16875 -0.31283 -0.17622 -0.31723 C -0.18281 -0.32092 -0.19045 -0.32139 -0.19757 -0.3237 C -0.21719 -0.33965 -0.2526 -0.35098 -0.27465 -0.35653 C -0.28004 -0.35931 -0.28559 -0.36208 -0.29097 -0.36532 C -0.29462 -0.36717 -0.29705 -0.37249 -0.30087 -0.37364 C -0.30243 -0.37433 -0.30417 -0.37526 -0.30573 -0.37618 C -0.31337 -0.38335 -0.31979 -0.39214 -0.32882 -0.39561 C -0.33542 -0.40231 -0.33889 -0.40393 -0.3467 -0.40601 C -0.35538 -0.4141 -0.3632 -0.41572 -0.37309 -0.41942 C -0.3809 -0.42659 -0.39028 -0.42959 -0.39931 -0.43283 C -0.41684 -0.44879 -0.43142 -0.44809 -0.4533 -0.44809 " pathEditMode="relative" rAng="0" ptsTypes="fffffffffffffffffffffffffffffA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" y="-21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71 -0.04375 C 0.0276 -0.06944 -0.01372 -0.06366 -0.04983 -0.03958 C -0.05382 -0.02708 -0.05591 -0.01412 -0.0599 -0.00185 C -0.0592 0.0088 -0.06146 0.03588 -0.05382 0.04398 C -0.05052 0.04722 -0.03264 0.05209 -0.03195 0.05232 C -0.02657 0.05463 -0.01598 0.06088 -0.01598 0.06134 C -0.00504 0.07593 -0.00521 0.08172 -0.00799 0.11088 C -0.00834 0.11528 -0.00851 0.12037 -0.01007 0.12292 C -0.01146 0.12639 -0.01389 0.12685 -0.01598 0.12778 C -0.03056 0.13357 -0.04757 0.13357 -0.06181 0.13542 C -0.06667 0.14121 -0.07084 0.14815 -0.07587 0.15232 C -0.09705 0.17246 -0.08021 0.1507 -0.09375 0.16945 C -0.09757 0.19329 -0.0908 0.21759 -0.07969 0.22778 C -0.07604 0.23172 -0.07153 0.23241 -0.06789 0.23658 C -0.0658 0.23843 -0.05712 0.24838 -0.05382 0.24908 C -0.03993 0.25162 -0.02604 0.25162 -0.01198 0.25278 C -0.00122 0.25764 0.00902 0.26551 0.01996 0.26991 C 0.02257 0.27824 0.02621 0.28542 0.02777 0.29491 C 0.0309 0.31435 0.03246 0.33241 0.03784 0.34931 C 0.03975 0.37847 0.04132 0.41459 0.03385 0.44121 C 0.0309 0.45116 0.00885 0.46597 0.00191 0.46644 C -0.02396 0.46898 -0.05 0.46898 -0.07587 0.47037 C -0.08473 0.475 -0.09306 0.48148 -0.10174 0.48727 C -0.10799 0.49144 -0.11511 0.49236 -0.12153 0.49537 C -0.12518 0.51759 -0.1257 0.51528 -0.12153 0.55 C -0.12049 0.55926 -0.11476 0.55972 -0.11164 0.5625 C -0.0974 0.57523 -0.08351 0.58287 -0.06789 0.58773 C -0.05052 0.59908 -0.0592 0.62176 -0.06372 0.65023 C -0.06441 0.6544 -0.06372 0.66134 -0.0658 0.66273 C -0.08438 0.67616 -0.06979 0.6669 -0.11164 0.6713 C -0.12188 0.6757 -0.13108 0.68079 -0.1415 0.6838 C -0.15608 0.69398 -0.14948 0.68959 -0.16129 0.6963 C -0.15886 0.72037 -0.16007 0.73056 -0.15348 0.74676 C -0.15104 0.75278 -0.14549 0.76343 -0.14549 0.76389 C -0.12622 0.75857 -0.13368 0.75926 -0.12361 0.75926 " pathEditMode="relative" rAng="0" ptsTypes="ffffffffffffffffffffffffffffffffffA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" y="3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imagenes\Imagen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11132"/>
          </a:xfrm>
          <a:prstGeom prst="rect">
            <a:avLst/>
          </a:prstGeom>
          <a:noFill/>
        </p:spPr>
      </p:pic>
      <p:pic>
        <p:nvPicPr>
          <p:cNvPr id="3074" name="Picture 2" descr="C:\Documents and Settings\Dell\Escritorio\Image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668695"/>
          </a:xfrm>
          <a:prstGeom prst="rect">
            <a:avLst/>
          </a:prstGeom>
          <a:noFill/>
        </p:spPr>
      </p:pic>
      <p:pic>
        <p:nvPicPr>
          <p:cNvPr id="3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imagenes\Imagen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911132"/>
          </a:xfrm>
          <a:prstGeom prst="rect">
            <a:avLst/>
          </a:prstGeom>
          <a:noFill/>
        </p:spPr>
      </p:pic>
      <p:sp>
        <p:nvSpPr>
          <p:cNvPr id="3078" name="Oval 6"/>
          <p:cNvSpPr>
            <a:spLocks noChangeArrowheads="1"/>
          </p:cNvSpPr>
          <p:nvPr/>
        </p:nvSpPr>
        <p:spPr bwMode="auto">
          <a:xfrm>
            <a:off x="2243070" y="1"/>
            <a:ext cx="19359699" cy="14722474"/>
          </a:xfrm>
          <a:prstGeom prst="ellipse">
            <a:avLst/>
          </a:prstGeom>
          <a:noFill/>
          <a:ln w="244475" cmpd="dbl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084" name="Oval 12"/>
          <p:cNvSpPr>
            <a:spLocks noChangeArrowheads="1"/>
          </p:cNvSpPr>
          <p:nvPr/>
        </p:nvSpPr>
        <p:spPr bwMode="auto">
          <a:xfrm>
            <a:off x="2100194" y="0"/>
            <a:ext cx="19431137" cy="14722475"/>
          </a:xfrm>
          <a:prstGeom prst="ellipse">
            <a:avLst/>
          </a:prstGeom>
          <a:noFill/>
          <a:ln w="244475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pic>
        <p:nvPicPr>
          <p:cNvPr id="6" name="Picture 2" descr="C:\Documents and Settings\Dell\Escritorio\Imagen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71632" y="0"/>
            <a:ext cx="19345244" cy="14722475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nimBg="1"/>
      <p:bldP spid="3084" grpId="0" animBg="1"/>
      <p:bldP spid="308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Playa + Amor de patyfernandez "/>
          <p:cNvPicPr>
            <a:picLocks noChangeAspect="1" noChangeArrowheads="1"/>
          </p:cNvPicPr>
          <p:nvPr/>
        </p:nvPicPr>
        <p:blipFill>
          <a:blip r:embed="rId2"/>
          <a:srcRect l="14286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" name="Picture 5" descr="Picture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258679" y="4754114"/>
            <a:ext cx="6283480" cy="4600754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Imagen3.jpg"/>
          <p:cNvPicPr>
            <a:picLocks noChangeAspect="1" noChangeArrowheads="1"/>
          </p:cNvPicPr>
          <p:nvPr/>
        </p:nvPicPr>
        <p:blipFill>
          <a:blip r:embed="rId2"/>
          <a:srcRect l="2687" t="5341" r="2179" b="12439"/>
          <a:stretch>
            <a:fillRect/>
          </a:stretch>
        </p:blipFill>
        <p:spPr bwMode="auto">
          <a:xfrm>
            <a:off x="0" y="-1"/>
            <a:ext cx="23774400" cy="14712357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wasserros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68624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Imagen1.png"/>
          <p:cNvPicPr>
            <a:picLocks noChangeAspect="1" noChangeArrowheads="1"/>
          </p:cNvPicPr>
          <p:nvPr/>
        </p:nvPicPr>
        <p:blipFill>
          <a:blip r:embed="rId2"/>
          <a:srcRect l="2629" t="17209" r="2876" b="9742"/>
          <a:stretch>
            <a:fillRect/>
          </a:stretch>
        </p:blipFill>
        <p:spPr bwMode="auto">
          <a:xfrm>
            <a:off x="0" y="0"/>
            <a:ext cx="23774400" cy="1517840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43600" y="6637963"/>
            <a:ext cx="118872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96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 pitchFamily="82" charset="0"/>
                <a:cs typeface="Times New Roman"/>
              </a:rPr>
              <a:t>QUIEREME </a:t>
            </a:r>
          </a:p>
          <a:p>
            <a:pPr algn="ctr"/>
            <a:r>
              <a:rPr lang="es-ES" sz="96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 pitchFamily="82" charset="0"/>
                <a:cs typeface="Times New Roman"/>
              </a:rPr>
              <a:t>SIEMPRE</a:t>
            </a:r>
            <a:endParaRPr lang="es-ES" sz="96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howcard Gothic" pitchFamily="82" charset="0"/>
              <a:cs typeface="Times New Roman"/>
            </a:endParaRP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amor-mio2-350x26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50905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00Gg06h8gJ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57300" y="613389"/>
            <a:ext cx="21917095" cy="14109086"/>
          </a:xfrm>
          <a:prstGeom prst="rect">
            <a:avLst/>
          </a:prstGeom>
          <a:solidFill>
            <a:srgbClr val="0000FF"/>
          </a:solidFill>
          <a:ln w="76200">
            <a:solidFill>
              <a:srgbClr val="FF0000"/>
            </a:solidFill>
            <a:miter lim="800000"/>
            <a:headEnd/>
            <a:tailEnd/>
          </a:ln>
          <a:scene3d>
            <a:camera prst="perspectiveContrastingLeftFacing"/>
            <a:lightRig rig="threePt" dir="t"/>
          </a:scene3d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3157476" y="13035565"/>
            <a:ext cx="2228866" cy="715676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pic>
        <p:nvPicPr>
          <p:cNvPr id="7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2435747" y="855964"/>
            <a:ext cx="1114408" cy="1382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3364438" y="1776125"/>
            <a:ext cx="1114408" cy="1382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4478874" y="702604"/>
            <a:ext cx="1114408" cy="1382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2621481" y="3003005"/>
            <a:ext cx="1114408" cy="1382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1702779" y="9128312"/>
            <a:ext cx="4832151" cy="5995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19455041" y="1733747"/>
            <a:ext cx="2500779" cy="3102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711521"/>
            <a:ext cx="23774400" cy="17749497"/>
          </a:xfrm>
          <a:prstGeom prst="rect">
            <a:avLst/>
          </a:prstGeom>
          <a:noFill/>
        </p:spPr>
      </p:pic>
      <p:pic>
        <p:nvPicPr>
          <p:cNvPr id="3" name="Picture 3" descr="C:\Documents and Settings\Dell\Escritorio\imagenes\41efd71c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23774401" cy="152908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639819"/>
            <a:ext cx="24785861" cy="1567876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5332730" y="12616344"/>
            <a:ext cx="13538200" cy="2869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And all that I so want to give you</a:t>
            </a:r>
            <a:br>
              <a:rPr lang="en-US">
                <a:solidFill>
                  <a:schemeClr val="bg1"/>
                </a:solidFill>
              </a:rPr>
            </a:br>
            <a:r>
              <a:rPr lang="en-US">
                <a:solidFill>
                  <a:schemeClr val="bg1"/>
                </a:solidFill>
              </a:rPr>
              <a:t>it's only a heart beat away</a:t>
            </a:r>
            <a:br>
              <a:rPr lang="en-US">
                <a:solidFill>
                  <a:schemeClr val="bg1"/>
                </a:solidFill>
              </a:rPr>
            </a:br>
            <a:r>
              <a:rPr lang="en-US">
                <a:solidFill>
                  <a:schemeClr val="bg1"/>
                </a:solidFill>
              </a:rPr>
              <a:t/>
            </a:r>
            <a:br>
              <a:rPr lang="en-US">
                <a:solidFill>
                  <a:schemeClr val="bg1"/>
                </a:solidFill>
              </a:rPr>
            </a:br>
            <a:endParaRPr lang="en-US">
              <a:solidFill>
                <a:schemeClr val="bg1"/>
              </a:solidFill>
            </a:endParaRPr>
          </a:p>
        </p:txBody>
      </p:sp>
      <p:pic>
        <p:nvPicPr>
          <p:cNvPr id="512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99692"/>
            <a:ext cx="23774400" cy="15122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7" descr="bswd2zy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510211"/>
            <a:ext cx="11144250" cy="4212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Picture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859022" y="6747797"/>
            <a:ext cx="3657579" cy="2453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92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510626" y="5587525"/>
            <a:ext cx="1203018" cy="1601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247434" y="4074704"/>
            <a:ext cx="1114408" cy="1382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247433" y="2387755"/>
            <a:ext cx="1114411" cy="1382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3550180" y="1776123"/>
            <a:ext cx="1114408" cy="1382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9" descr="flor10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7427727">
            <a:off x="1753325" y="1008341"/>
            <a:ext cx="851995" cy="982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368512" y="1445243"/>
            <a:ext cx="892891" cy="1130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3117462" y="812703"/>
            <a:ext cx="851995" cy="1135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597433" y="419081"/>
            <a:ext cx="637293" cy="1135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1933995" y="6730185"/>
            <a:ext cx="766797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1515983" y="2815062"/>
            <a:ext cx="892891" cy="1172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9" descr="flor10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7427727">
            <a:off x="20919408" y="1993606"/>
            <a:ext cx="637291" cy="978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1498130" y="2826816"/>
            <a:ext cx="899707" cy="113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7" name="Picture 9" descr="flor10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7427727">
            <a:off x="22184450" y="4535600"/>
            <a:ext cx="851995" cy="982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8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9730439" y="13081240"/>
            <a:ext cx="1230280" cy="1547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9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10791359" y="12662814"/>
            <a:ext cx="1114408" cy="1382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0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12277258" y="13252396"/>
            <a:ext cx="1114411" cy="1382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romantic_08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4350" y="920111"/>
            <a:ext cx="21174057" cy="13133442"/>
          </a:xfrm>
          <a:prstGeom prst="flowChartMagneticDrum">
            <a:avLst/>
          </a:prstGeom>
          <a:noFill/>
        </p:spPr>
      </p:pic>
      <p:pic>
        <p:nvPicPr>
          <p:cNvPr id="3" name="Picture 3" descr="amor+a+la+vi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C:\Documents and Settings\Dell\Escritorio\imagenes\1d5b4ad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15366" y="2360577"/>
            <a:ext cx="8001056" cy="90008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14450" y="-711257"/>
            <a:ext cx="25146176" cy="16287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imagenes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4722476"/>
          </a:xfrm>
          <a:prstGeom prst="rect">
            <a:avLst/>
          </a:prstGeom>
          <a:noFill/>
        </p:spPr>
      </p:pic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671434" y="1360445"/>
            <a:ext cx="6215106" cy="4102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7000538" y="12474575"/>
            <a:ext cx="3641725" cy="1582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0" name="Picture 2" descr="C:\Documents and Settings\Dell\Escritorio\Imagen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86540" y="2432015"/>
            <a:ext cx="10329706" cy="7861304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</p:spPr>
      </p:pic>
      <p:sp>
        <p:nvSpPr>
          <p:cNvPr id="147459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 defTabSz="2200275"/>
            <a:endParaRPr lang="es-ES"/>
          </a:p>
        </p:txBody>
      </p:sp>
      <p:sp>
        <p:nvSpPr>
          <p:cNvPr id="147460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47461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47462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47463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175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7464" name="Text Box 8"/>
          <p:cNvSpPr txBox="1">
            <a:spLocks noChangeArrowheads="1"/>
          </p:cNvSpPr>
          <p:nvPr/>
        </p:nvSpPr>
        <p:spPr bwMode="auto">
          <a:xfrm>
            <a:off x="0" y="10633075"/>
            <a:ext cx="237744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47465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/>
          </a:p>
        </p:txBody>
      </p:sp>
      <p:pic>
        <p:nvPicPr>
          <p:cNvPr id="147466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7467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47468" name="Group 12"/>
          <p:cNvGraphicFramePr>
            <a:graphicFrameLocks noGrp="1"/>
          </p:cNvGraphicFramePr>
          <p:nvPr/>
        </p:nvGraphicFramePr>
        <p:xfrm>
          <a:off x="1743005" y="7361238"/>
          <a:ext cx="19258034" cy="2939228"/>
        </p:xfrm>
        <a:graphic>
          <a:graphicData uri="http://schemas.openxmlformats.org/drawingml/2006/table">
            <a:tbl>
              <a:tblPr/>
              <a:tblGrid>
                <a:gridCol w="3903734"/>
                <a:gridCol w="3070225"/>
                <a:gridCol w="3071812"/>
                <a:gridCol w="3070225"/>
                <a:gridCol w="3314743"/>
                <a:gridCol w="2827295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47491" name="Rectangle 35"/>
          <p:cNvSpPr>
            <a:spLocks noChangeArrowheads="1"/>
          </p:cNvSpPr>
          <p:nvPr/>
        </p:nvSpPr>
        <p:spPr bwMode="auto">
          <a:xfrm>
            <a:off x="0" y="6208713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47492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3868400" y="3271838"/>
            <a:ext cx="9312275" cy="33607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474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745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QUIEREME SIEMPRE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QUIEREME SIEMPRE</Template>
  <TotalTime>55</TotalTime>
  <Words>72</Words>
  <Application>Microsoft Office PowerPoint</Application>
  <PresentationFormat>Personalizado</PresentationFormat>
  <Paragraphs>30</Paragraphs>
  <Slides>18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QUIEREME SIEMPRE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QUIEREME SIEMPRE</dc:title>
  <dc:creator>JOSE LUIS</dc:creator>
  <cp:lastModifiedBy>JOSE LUIS</cp:lastModifiedBy>
  <cp:revision>6</cp:revision>
  <dcterms:created xsi:type="dcterms:W3CDTF">2013-09-10T20:11:27Z</dcterms:created>
  <dcterms:modified xsi:type="dcterms:W3CDTF">2013-09-10T21:06:40Z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