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5" r:id="rId6"/>
    <p:sldId id="264" r:id="rId7"/>
    <p:sldId id="266" r:id="rId8"/>
    <p:sldId id="267" r:id="rId9"/>
    <p:sldId id="268" r:id="rId10"/>
    <p:sldId id="262" r:id="rId11"/>
    <p:sldId id="269" r:id="rId12"/>
  </p:sldIdLst>
  <p:sldSz cx="9144000" cy="5143500" type="screen16x9"/>
  <p:notesSz cx="6858000" cy="9144000"/>
  <p:embeddedFontLst>
    <p:embeddedFont>
      <p:font typeface="Baskerville Old Face" panose="02020602080505020303" pitchFamily="18" charset="0"/>
      <p:regular r:id="rId13"/>
    </p:embeddedFont>
    <p:embeddedFont>
      <p:font typeface="Kristen ITC" panose="03050502040202030202" pitchFamily="66" charset="0"/>
      <p:regular r:id="rId14"/>
    </p:embeddedFont>
  </p:embeddedFontLst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HdasuACn7+7hh9CnHmLuQ==" hashData="6jd2YaYzVPfq61oM/rRPnHBQNT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EA"/>
    <a:srgbClr val="FF7C80"/>
    <a:srgbClr val="D35179"/>
    <a:srgbClr val="CC00CC"/>
    <a:srgbClr val="FF474B"/>
    <a:srgbClr val="009900"/>
    <a:srgbClr val="EC206E"/>
    <a:srgbClr val="99FF33"/>
    <a:srgbClr val="AC7300"/>
    <a:srgbClr val="FF82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 autoAdjust="0"/>
    <p:restoredTop sz="94595" autoAdjust="0"/>
  </p:normalViewPr>
  <p:slideViewPr>
    <p:cSldViewPr>
      <p:cViewPr varScale="1">
        <p:scale>
          <a:sx n="92" d="100"/>
          <a:sy n="92" d="100"/>
        </p:scale>
        <p:origin x="-75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4792A0-CE32-4D4A-AFA5-A8E72428A30E}" type="slidenum">
              <a:rPr lang="es-ES_tradnl" altLang="es-US"/>
              <a:pPr/>
              <a:t>‹Nº›</a:t>
            </a:fld>
            <a:endParaRPr lang="es-ES_tradnl" altLang="es-US"/>
          </a:p>
        </p:txBody>
      </p:sp>
    </p:spTree>
    <p:extLst>
      <p:ext uri="{BB962C8B-B14F-4D97-AF65-F5344CB8AC3E}">
        <p14:creationId xmlns:p14="http://schemas.microsoft.com/office/powerpoint/2010/main" val="557040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8E5F5-3527-4DE5-8D8D-58514274771D}" type="slidenum">
              <a:rPr lang="es-ES_tradnl" altLang="es-US"/>
              <a:pPr/>
              <a:t>‹Nº›</a:t>
            </a:fld>
            <a:endParaRPr lang="es-ES_tradnl" altLang="es-US"/>
          </a:p>
        </p:txBody>
      </p:sp>
    </p:spTree>
    <p:extLst>
      <p:ext uri="{BB962C8B-B14F-4D97-AF65-F5344CB8AC3E}">
        <p14:creationId xmlns:p14="http://schemas.microsoft.com/office/powerpoint/2010/main" val="2931153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5E97F-68BA-4828-9A25-8D2033C77A30}" type="slidenum">
              <a:rPr lang="es-ES_tradnl" altLang="es-US"/>
              <a:pPr/>
              <a:t>‹Nº›</a:t>
            </a:fld>
            <a:endParaRPr lang="es-ES_tradnl" altLang="es-US"/>
          </a:p>
        </p:txBody>
      </p:sp>
    </p:spTree>
    <p:extLst>
      <p:ext uri="{BB962C8B-B14F-4D97-AF65-F5344CB8AC3E}">
        <p14:creationId xmlns:p14="http://schemas.microsoft.com/office/powerpoint/2010/main" val="2882607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E166EE-C847-42A1-A068-1E51389F962B}" type="slidenum">
              <a:rPr lang="es-ES_tradnl" altLang="es-US"/>
              <a:pPr/>
              <a:t>‹Nº›</a:t>
            </a:fld>
            <a:endParaRPr lang="es-ES_tradnl" altLang="es-US"/>
          </a:p>
        </p:txBody>
      </p:sp>
    </p:spTree>
    <p:extLst>
      <p:ext uri="{BB962C8B-B14F-4D97-AF65-F5344CB8AC3E}">
        <p14:creationId xmlns:p14="http://schemas.microsoft.com/office/powerpoint/2010/main" val="1792056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8D4076-2B4A-4576-9411-2C3FD4AAF2BF}" type="slidenum">
              <a:rPr lang="es-ES_tradnl" altLang="es-US"/>
              <a:pPr/>
              <a:t>‹Nº›</a:t>
            </a:fld>
            <a:endParaRPr lang="es-ES_tradnl" altLang="es-US"/>
          </a:p>
        </p:txBody>
      </p:sp>
    </p:spTree>
    <p:extLst>
      <p:ext uri="{BB962C8B-B14F-4D97-AF65-F5344CB8AC3E}">
        <p14:creationId xmlns:p14="http://schemas.microsoft.com/office/powerpoint/2010/main" val="2019171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2B24E-F170-4110-84FD-7F25F6940033}" type="slidenum">
              <a:rPr lang="es-ES_tradnl" altLang="es-US"/>
              <a:pPr/>
              <a:t>‹Nº›</a:t>
            </a:fld>
            <a:endParaRPr lang="es-ES_tradnl" altLang="es-US"/>
          </a:p>
        </p:txBody>
      </p:sp>
    </p:spTree>
    <p:extLst>
      <p:ext uri="{BB962C8B-B14F-4D97-AF65-F5344CB8AC3E}">
        <p14:creationId xmlns:p14="http://schemas.microsoft.com/office/powerpoint/2010/main" val="2916571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30BEA2-5FBD-4AE8-945C-E1495B05B668}" type="slidenum">
              <a:rPr lang="es-ES_tradnl" altLang="es-US"/>
              <a:pPr/>
              <a:t>‹Nº›</a:t>
            </a:fld>
            <a:endParaRPr lang="es-ES_tradnl" altLang="es-US"/>
          </a:p>
        </p:txBody>
      </p:sp>
    </p:spTree>
    <p:extLst>
      <p:ext uri="{BB962C8B-B14F-4D97-AF65-F5344CB8AC3E}">
        <p14:creationId xmlns:p14="http://schemas.microsoft.com/office/powerpoint/2010/main" val="3785421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60F46F-F93E-4B24-BD36-6D71028A27D9}" type="slidenum">
              <a:rPr lang="es-ES_tradnl" altLang="es-US"/>
              <a:pPr/>
              <a:t>‹Nº›</a:t>
            </a:fld>
            <a:endParaRPr lang="es-ES_tradnl" altLang="es-US"/>
          </a:p>
        </p:txBody>
      </p:sp>
    </p:spTree>
    <p:extLst>
      <p:ext uri="{BB962C8B-B14F-4D97-AF65-F5344CB8AC3E}">
        <p14:creationId xmlns:p14="http://schemas.microsoft.com/office/powerpoint/2010/main" val="1807288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5A9312-D287-4968-8DE0-1696A5BCA924}" type="slidenum">
              <a:rPr lang="es-ES_tradnl" altLang="es-US"/>
              <a:pPr/>
              <a:t>‹Nº›</a:t>
            </a:fld>
            <a:endParaRPr lang="es-ES_tradnl" altLang="es-US"/>
          </a:p>
        </p:txBody>
      </p:sp>
    </p:spTree>
    <p:extLst>
      <p:ext uri="{BB962C8B-B14F-4D97-AF65-F5344CB8AC3E}">
        <p14:creationId xmlns:p14="http://schemas.microsoft.com/office/powerpoint/2010/main" val="3434184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0F0CEC-CB9A-4669-B23C-C624F4AA6D0B}" type="slidenum">
              <a:rPr lang="es-ES_tradnl" altLang="es-US"/>
              <a:pPr/>
              <a:t>‹Nº›</a:t>
            </a:fld>
            <a:endParaRPr lang="es-ES_tradnl" altLang="es-US"/>
          </a:p>
        </p:txBody>
      </p:sp>
    </p:spTree>
    <p:extLst>
      <p:ext uri="{BB962C8B-B14F-4D97-AF65-F5344CB8AC3E}">
        <p14:creationId xmlns:p14="http://schemas.microsoft.com/office/powerpoint/2010/main" val="1836655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626CB9-ADBB-4F91-B329-B3306C487A09}" type="slidenum">
              <a:rPr lang="es-ES_tradnl" altLang="es-US"/>
              <a:pPr/>
              <a:t>‹Nº›</a:t>
            </a:fld>
            <a:endParaRPr lang="es-ES_tradnl" altLang="es-US"/>
          </a:p>
        </p:txBody>
      </p:sp>
    </p:spTree>
    <p:extLst>
      <p:ext uri="{BB962C8B-B14F-4D97-AF65-F5344CB8AC3E}">
        <p14:creationId xmlns:p14="http://schemas.microsoft.com/office/powerpoint/2010/main" val="373636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US" smtClean="0"/>
              <a:t>Haga clic para modificar el estilo de texto del patrón</a:t>
            </a:r>
          </a:p>
          <a:p>
            <a:pPr lvl="1"/>
            <a:r>
              <a:rPr lang="es-ES_tradnl" altLang="es-US" smtClean="0"/>
              <a:t>Segundo nivel</a:t>
            </a:r>
          </a:p>
          <a:p>
            <a:pPr lvl="2"/>
            <a:r>
              <a:rPr lang="es-ES_tradnl" altLang="es-US" smtClean="0"/>
              <a:t>Tercer nivel</a:t>
            </a:r>
          </a:p>
          <a:p>
            <a:pPr lvl="3"/>
            <a:r>
              <a:rPr lang="es-ES_tradnl" altLang="es-US" smtClean="0"/>
              <a:t>Cuarto nivel</a:t>
            </a:r>
          </a:p>
          <a:p>
            <a:pPr lvl="4"/>
            <a:r>
              <a:rPr lang="es-ES_tradnl" altLang="es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AF47DD0-CC7C-443C-B29F-4E775D7988B4}" type="slidenum">
              <a:rPr lang="es-ES_tradnl" altLang="es-US"/>
              <a:pPr/>
              <a:t>‹Nº›</a:t>
            </a:fld>
            <a:endParaRPr lang="es-ES_tradnl" altLang="es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microsoft.com/office/2007/relationships/hdphoto" Target="../media/hdphoto2.wdp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image" Target="../media/image2.jpg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jpg"/><Relationship Id="rId7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4.gif"/><Relationship Id="rId10" Type="http://schemas.microsoft.com/office/2007/relationships/hdphoto" Target="../media/hdphoto3.wdp"/><Relationship Id="rId4" Type="http://schemas.openxmlformats.org/officeDocument/2006/relationships/image" Target="../media/image11.jp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16.jpg"/><Relationship Id="rId7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11" Type="http://schemas.openxmlformats.org/officeDocument/2006/relationships/image" Target="../media/image21.png"/><Relationship Id="rId5" Type="http://schemas.microsoft.com/office/2007/relationships/hdphoto" Target="../media/hdphoto3.wdp"/><Relationship Id="rId10" Type="http://schemas.openxmlformats.org/officeDocument/2006/relationships/image" Target="../media/image20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jpg"/><Relationship Id="rId7" Type="http://schemas.openxmlformats.org/officeDocument/2006/relationships/image" Target="../media/image2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7.jpg"/><Relationship Id="rId5" Type="http://schemas.openxmlformats.org/officeDocument/2006/relationships/image" Target="../media/image23.png"/><Relationship Id="rId10" Type="http://schemas.microsoft.com/office/2007/relationships/hdphoto" Target="../media/hdphoto3.wdp"/><Relationship Id="rId4" Type="http://schemas.openxmlformats.org/officeDocument/2006/relationships/image" Target="../media/image4.gif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microsoft.com/office/2007/relationships/hdphoto" Target="../media/hdphoto3.wdp"/><Relationship Id="rId3" Type="http://schemas.openxmlformats.org/officeDocument/2006/relationships/image" Target="../media/image28.jpg"/><Relationship Id="rId7" Type="http://schemas.openxmlformats.org/officeDocument/2006/relationships/image" Target="../media/image31.png"/><Relationship Id="rId12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microsoft.com/office/2007/relationships/hdphoto" Target="../media/hdphoto5.wdp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image" Target="../media/image29.jpg"/><Relationship Id="rId9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microsoft.com/office/2007/relationships/hdphoto" Target="../media/hdphoto3.wdp"/><Relationship Id="rId3" Type="http://schemas.openxmlformats.org/officeDocument/2006/relationships/image" Target="../media/image34.jpg"/><Relationship Id="rId7" Type="http://schemas.openxmlformats.org/officeDocument/2006/relationships/image" Target="../media/image37.png"/><Relationship Id="rId12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image" Target="../media/image4.gif"/><Relationship Id="rId10" Type="http://schemas.microsoft.com/office/2007/relationships/hdphoto" Target="../media/hdphoto7.wdp"/><Relationship Id="rId4" Type="http://schemas.openxmlformats.org/officeDocument/2006/relationships/image" Target="../media/image35.jpg"/><Relationship Id="rId9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4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jp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3.png"/><Relationship Id="rId7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5.png"/><Relationship Id="rId4" Type="http://schemas.openxmlformats.org/officeDocument/2006/relationships/image" Target="../media/image4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18" Type="http://schemas.openxmlformats.org/officeDocument/2006/relationships/image" Target="../media/image6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4.png"/><Relationship Id="rId11" Type="http://schemas.openxmlformats.org/officeDocument/2006/relationships/image" Target="../media/image5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822" y="-1999681"/>
            <a:ext cx="5143499" cy="9142857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610" y="430223"/>
            <a:ext cx="3124200" cy="4419600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4226170"/>
            <a:ext cx="530308" cy="499831"/>
          </a:xfrm>
          <a:prstGeom prst="rect">
            <a:avLst/>
          </a:prstGeom>
        </p:spPr>
      </p:pic>
      <p:pic>
        <p:nvPicPr>
          <p:cNvPr id="23" name="2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748" y="383519"/>
            <a:ext cx="3218062" cy="4564072"/>
          </a:xfrm>
          <a:prstGeom prst="rect">
            <a:avLst/>
          </a:prstGeom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478214"/>
            <a:ext cx="530308" cy="499831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64977">
            <a:off x="6582271" y="534698"/>
            <a:ext cx="2437016" cy="443149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978045"/>
            <a:ext cx="711392" cy="670508"/>
          </a:xfrm>
          <a:prstGeom prst="rect">
            <a:avLst/>
          </a:prstGeom>
        </p:spPr>
      </p:pic>
      <p:pic>
        <p:nvPicPr>
          <p:cNvPr id="22" name="2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200" y="1894771"/>
            <a:ext cx="513926" cy="545756"/>
          </a:xfrm>
          <a:prstGeom prst="rect">
            <a:avLst/>
          </a:prstGeom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974" y="2140192"/>
            <a:ext cx="530308" cy="499831"/>
          </a:xfrm>
          <a:prstGeom prst="rect">
            <a:avLst/>
          </a:prstGeom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225" y="2625481"/>
            <a:ext cx="403949" cy="380734"/>
          </a:xfrm>
          <a:prstGeom prst="rect">
            <a:avLst/>
          </a:prstGeom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3035346"/>
            <a:ext cx="444396" cy="418856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" y="4671813"/>
            <a:ext cx="966355" cy="356019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399" y="1552775"/>
            <a:ext cx="4186147" cy="2225560"/>
          </a:xfrm>
          <a:prstGeom prst="rect">
            <a:avLst/>
          </a:prstGeom>
        </p:spPr>
      </p:pic>
      <p:pic>
        <p:nvPicPr>
          <p:cNvPr id="25" name="24 Imagen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2625481"/>
            <a:ext cx="533400" cy="450056"/>
          </a:xfrm>
          <a:prstGeom prst="rect">
            <a:avLst/>
          </a:prstGeom>
        </p:spPr>
      </p:pic>
      <p:pic>
        <p:nvPicPr>
          <p:cNvPr id="24" name="23 Imagen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6" r="9314"/>
          <a:stretch/>
        </p:blipFill>
        <p:spPr>
          <a:xfrm>
            <a:off x="-152400" y="-139411"/>
            <a:ext cx="9448801" cy="528291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11000">
        <p:fade/>
        <p:sndAc>
          <p:stSnd>
            <p:snd r:embed="rId2" name="El Dia que me quieras - Instrumentales con guitarra.wav"/>
          </p:stSnd>
        </p:sndAc>
      </p:transition>
    </mc:Choice>
    <mc:Fallback>
      <p:transition spd="slow" advClick="0" advTm="11000">
        <p:fade/>
        <p:sndAc>
          <p:stSnd>
            <p:snd r:embed="rId2" name="El Dia que me quieras - Instrumentales con guitar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2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50031" y="-1981205"/>
            <a:ext cx="5208486" cy="9170894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72"/>
          <a:stretch/>
        </p:blipFill>
        <p:spPr>
          <a:xfrm>
            <a:off x="5062103" y="514350"/>
            <a:ext cx="2971800" cy="3994941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103" y="514350"/>
            <a:ext cx="2971800" cy="3958987"/>
          </a:xfrm>
          <a:prstGeom prst="rect">
            <a:avLst/>
          </a:prstGeom>
          <a:ln w="28575">
            <a:noFill/>
          </a:ln>
        </p:spPr>
      </p:pic>
      <p:pic>
        <p:nvPicPr>
          <p:cNvPr id="28" name="2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321" y="514350"/>
            <a:ext cx="3013363" cy="3958987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9" t="12125" r="3462"/>
          <a:stretch/>
        </p:blipFill>
        <p:spPr>
          <a:xfrm>
            <a:off x="990599" y="31675"/>
            <a:ext cx="3744190" cy="5143501"/>
          </a:xfrm>
          <a:prstGeom prst="rect">
            <a:avLst/>
          </a:prstGeom>
        </p:spPr>
      </p:pic>
      <p:sp>
        <p:nvSpPr>
          <p:cNvPr id="5148" name="Rectangle 28"/>
          <p:cNvSpPr>
            <a:spLocks noChangeArrowheads="1"/>
          </p:cNvSpPr>
          <p:nvPr/>
        </p:nvSpPr>
        <p:spPr bwMode="auto">
          <a:xfrm>
            <a:off x="679278" y="4013588"/>
            <a:ext cx="38862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Y yo me quedaré mirando a lo lejos </a:t>
            </a:r>
          </a:p>
          <a:p>
            <a:pPr algn="ctr"/>
            <a:r>
              <a:rPr lang="es-ES" altLang="es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preguntándome por </a:t>
            </a:r>
            <a:r>
              <a:rPr lang="es-ES" altLang="es-US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qué.</a:t>
            </a:r>
            <a:endParaRPr lang="es-ES" altLang="es-US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5146" name="Rectangle 26"/>
          <p:cNvSpPr>
            <a:spLocks noChangeArrowheads="1"/>
          </p:cNvSpPr>
          <p:nvPr/>
        </p:nvSpPr>
        <p:spPr bwMode="auto">
          <a:xfrm>
            <a:off x="534634" y="3136425"/>
            <a:ext cx="405855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altLang="es-US" dirty="0">
                <a:ln w="3175"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Quiéreme pero despacio, no te apures, </a:t>
            </a:r>
            <a:endParaRPr lang="es-ES" altLang="es-US" dirty="0" smtClean="0">
              <a:ln w="3175"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r>
              <a:rPr lang="es-ES" altLang="es-US" dirty="0" smtClean="0">
                <a:ln w="3175"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puede </a:t>
            </a:r>
            <a:r>
              <a:rPr lang="es-ES" altLang="es-US" dirty="0">
                <a:ln w="3175"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que algo de mi no </a:t>
            </a:r>
            <a:endParaRPr lang="es-ES" altLang="es-US" dirty="0" smtClean="0">
              <a:ln w="3175"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r>
              <a:rPr lang="es-ES" altLang="es-US" dirty="0" smtClean="0">
                <a:ln w="3175"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te </a:t>
            </a:r>
            <a:r>
              <a:rPr lang="es-ES" altLang="es-US" dirty="0">
                <a:ln w="3175"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guste y luego huyas.</a:t>
            </a:r>
          </a:p>
          <a:p>
            <a:pPr algn="ctr"/>
            <a:endParaRPr lang="es-ES" altLang="es-US" dirty="0">
              <a:ln w="3175"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97" t="76943" r="25127"/>
          <a:stretch/>
        </p:blipFill>
        <p:spPr>
          <a:xfrm rot="10800000" flipH="1">
            <a:off x="3463" y="-1"/>
            <a:ext cx="1974274" cy="140104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957203" y="542057"/>
            <a:ext cx="5181600" cy="3754583"/>
          </a:xfrm>
          <a:prstGeom prst="rect">
            <a:avLst/>
          </a:prstGeom>
        </p:spPr>
      </p:pic>
      <p:pic>
        <p:nvPicPr>
          <p:cNvPr id="19" name="18 Imagen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97" t="76943" r="25127"/>
          <a:stretch/>
        </p:blipFill>
        <p:spPr>
          <a:xfrm flipH="1">
            <a:off x="7165447" y="3772816"/>
            <a:ext cx="1974274" cy="140104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76764" y="4088873"/>
            <a:ext cx="914399" cy="3368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28000">
        <p:fade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1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800"/>
                            </p:stCondLst>
                            <p:childTnLst>
                              <p:par>
                                <p:cTn id="19" presetID="17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6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83596" y="-1983596"/>
            <a:ext cx="5176810" cy="9144002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73"/>
          <a:stretch/>
        </p:blipFill>
        <p:spPr>
          <a:xfrm>
            <a:off x="1589760" y="650930"/>
            <a:ext cx="3187239" cy="4492570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6165" name="Rectangle 21"/>
          <p:cNvSpPr>
            <a:spLocks noChangeArrowheads="1"/>
          </p:cNvSpPr>
          <p:nvPr/>
        </p:nvSpPr>
        <p:spPr bwMode="auto">
          <a:xfrm>
            <a:off x="-76200" y="3199947"/>
            <a:ext cx="485948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US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No me admires tengo muchos defectos, </a:t>
            </a:r>
          </a:p>
          <a:p>
            <a:pPr algn="ctr"/>
            <a:r>
              <a:rPr lang="es-ES" altLang="es-US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mas de los que imaginas y si me idealizas,</a:t>
            </a:r>
          </a:p>
          <a:p>
            <a:pPr algn="ctr"/>
            <a:r>
              <a:rPr lang="es-ES" altLang="es-US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Puedo algún día derrumbarme ante tus ojos.. </a:t>
            </a:r>
            <a:endParaRPr lang="es-ES" altLang="es-US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r>
              <a:rPr lang="es-ES" altLang="es-US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y </a:t>
            </a:r>
            <a:r>
              <a:rPr lang="es-ES" altLang="es-US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te irás.</a:t>
            </a:r>
          </a:p>
        </p:txBody>
      </p:sp>
      <p:pic>
        <p:nvPicPr>
          <p:cNvPr id="16" name="15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76764" y="4088873"/>
            <a:ext cx="914399" cy="336878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436" y="686083"/>
            <a:ext cx="2629035" cy="3635236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436" y="686083"/>
            <a:ext cx="2629036" cy="363523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403007" y="1180525"/>
            <a:ext cx="3635236" cy="2646352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841173" y="781049"/>
            <a:ext cx="4724399" cy="32766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43"/>
          <a:stretch/>
        </p:blipFill>
        <p:spPr>
          <a:xfrm rot="5400000">
            <a:off x="174605" y="-69441"/>
            <a:ext cx="2195345" cy="258081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3" name="22 Imagen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42" b="25362"/>
          <a:stretch/>
        </p:blipFill>
        <p:spPr>
          <a:xfrm>
            <a:off x="7543801" y="612913"/>
            <a:ext cx="1596736" cy="435933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26000">
        <p:fade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3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61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61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49" y="-2000251"/>
            <a:ext cx="5143500" cy="9144002"/>
          </a:xfrm>
          <a:prstGeom prst="rect">
            <a:avLst/>
          </a:prstGeom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613" y="742950"/>
            <a:ext cx="2621973" cy="3642879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53854" y="1223096"/>
            <a:ext cx="3642879" cy="2682584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0815">
            <a:off x="-1299655" y="72502"/>
            <a:ext cx="3696281" cy="3417709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343398" y="887901"/>
            <a:ext cx="4724404" cy="321529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478117"/>
            <a:ext cx="1676400" cy="417254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10"/>
          <a:stretch/>
        </p:blipFill>
        <p:spPr>
          <a:xfrm>
            <a:off x="494402" y="-180252"/>
            <a:ext cx="4773881" cy="5351318"/>
          </a:xfrm>
          <a:prstGeom prst="rect">
            <a:avLst/>
          </a:prstGeom>
        </p:spPr>
      </p:pic>
      <p:sp>
        <p:nvSpPr>
          <p:cNvPr id="7188" name="Rectangle 20"/>
          <p:cNvSpPr>
            <a:spLocks noChangeArrowheads="1"/>
          </p:cNvSpPr>
          <p:nvPr/>
        </p:nvSpPr>
        <p:spPr bwMode="auto">
          <a:xfrm>
            <a:off x="381000" y="3592932"/>
            <a:ext cx="4648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US" sz="1600" dirty="0">
                <a:solidFill>
                  <a:srgbClr val="EC20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No me subestimes aunque a veces haga tonterías. </a:t>
            </a:r>
          </a:p>
          <a:p>
            <a:pPr algn="ctr"/>
            <a:r>
              <a:rPr lang="es-ES" altLang="es-US" sz="1600" dirty="0">
                <a:solidFill>
                  <a:srgbClr val="EC20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Puedo sorprenderte algún día.</a:t>
            </a:r>
          </a:p>
          <a:p>
            <a:pPr algn="ctr"/>
            <a:r>
              <a:rPr lang="es-ES" altLang="es-US" sz="1600" dirty="0">
                <a:solidFill>
                  <a:srgbClr val="EC20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Te asustarás de mi sabiduría y te irás.</a:t>
            </a: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76764" y="4088873"/>
            <a:ext cx="914399" cy="336878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715" y="819150"/>
            <a:ext cx="2505086" cy="3566679"/>
          </a:xfrm>
          <a:prstGeom prst="rect">
            <a:avLst/>
          </a:prstGeom>
          <a:effectLst>
            <a:softEdge rad="3810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3000">
        <p:fade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8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7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8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7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49" y="-2000251"/>
            <a:ext cx="5143500" cy="9144002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900" y="685799"/>
            <a:ext cx="2879148" cy="3555147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682" y="690994"/>
            <a:ext cx="2858366" cy="3549952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7" y="1"/>
            <a:ext cx="3886200" cy="51435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53236" y="1000133"/>
            <a:ext cx="3599012" cy="2882612"/>
          </a:xfrm>
          <a:prstGeom prst="rect">
            <a:avLst/>
          </a:prstGeom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27708" y="3469400"/>
            <a:ext cx="487680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US" sz="1600" dirty="0">
                <a:solidFill>
                  <a:srgbClr val="FF3F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No me sobreestimes, </a:t>
            </a:r>
          </a:p>
          <a:p>
            <a:pPr algn="ctr"/>
            <a:r>
              <a:rPr lang="es-ES" altLang="es-US" sz="1600" dirty="0">
                <a:solidFill>
                  <a:srgbClr val="FF3F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puedes exigirme mas de lo que soy capaz</a:t>
            </a:r>
          </a:p>
          <a:p>
            <a:pPr algn="ctr"/>
            <a:r>
              <a:rPr lang="es-ES" altLang="es-US" sz="1600" dirty="0">
                <a:solidFill>
                  <a:srgbClr val="FF3F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Te sentirás defraudado por mi torpeza y te irás.</a:t>
            </a: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44154">
            <a:off x="-1581690" y="1223239"/>
            <a:ext cx="4221495" cy="137822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873388" y="577734"/>
            <a:ext cx="4978628" cy="3581404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250"/>
          <a:stretch/>
        </p:blipFill>
        <p:spPr>
          <a:xfrm rot="895851" flipH="1">
            <a:off x="7105655" y="937655"/>
            <a:ext cx="2095500" cy="445769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76764" y="4088873"/>
            <a:ext cx="914399" cy="3368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20000">
        <p:fade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67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49" y="-2000251"/>
            <a:ext cx="5143500" cy="9144002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742948"/>
            <a:ext cx="2780186" cy="3444587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742948"/>
            <a:ext cx="2780186" cy="3444587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78000" y="1023935"/>
            <a:ext cx="3444586" cy="2882612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9" r="12648"/>
          <a:stretch/>
        </p:blipFill>
        <p:spPr>
          <a:xfrm rot="16200000">
            <a:off x="4561243" y="198789"/>
            <a:ext cx="4572003" cy="4593514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590" y="557347"/>
            <a:ext cx="3581401" cy="4629151"/>
          </a:xfrm>
          <a:prstGeom prst="rect">
            <a:avLst/>
          </a:prstGeom>
        </p:spPr>
      </p:pic>
      <p:sp>
        <p:nvSpPr>
          <p:cNvPr id="10252" name="Rectangle 12"/>
          <p:cNvSpPr>
            <a:spLocks noChangeArrowheads="1"/>
          </p:cNvSpPr>
          <p:nvPr/>
        </p:nvSpPr>
        <p:spPr bwMode="auto">
          <a:xfrm>
            <a:off x="609600" y="3341015"/>
            <a:ext cx="45720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es-US" dirty="0">
                <a:solidFill>
                  <a:srgbClr val="AC7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No me exijas puedo estar desganada, </a:t>
            </a:r>
          </a:p>
          <a:p>
            <a:r>
              <a:rPr lang="es-ES" altLang="es-US" dirty="0">
                <a:solidFill>
                  <a:srgbClr val="AC7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triste o aburrida, voy a enojarme </a:t>
            </a:r>
          </a:p>
          <a:p>
            <a:r>
              <a:rPr lang="es-ES" altLang="es-US" dirty="0">
                <a:solidFill>
                  <a:srgbClr val="AC7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y tu te vas a enojar mas y te irás.</a:t>
            </a:r>
          </a:p>
        </p:txBody>
      </p:sp>
      <p:pic>
        <p:nvPicPr>
          <p:cNvPr id="19" name="18 Imagen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0386" y="4004780"/>
            <a:ext cx="896486" cy="98695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913" y="4004780"/>
            <a:ext cx="896486" cy="98695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1027" y="3511302"/>
            <a:ext cx="896486" cy="98695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50"/>
            <a:ext cx="3124200" cy="332062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76764" y="4088873"/>
            <a:ext cx="914399" cy="3368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4000">
        <p:fade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33511" y="-2054867"/>
            <a:ext cx="5250874" cy="9170105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53305" y="4481494"/>
            <a:ext cx="914399" cy="336878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399" y="0"/>
            <a:ext cx="39624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58043">
            <a:off x="6264321" y="2311787"/>
            <a:ext cx="1763745" cy="365481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105" y="1708416"/>
            <a:ext cx="1962511" cy="3414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4534703" y="1708416"/>
            <a:ext cx="393122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US" dirty="0">
                <a:ln w="3175" cap="rnd">
                  <a:noFill/>
                  <a:bevel/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No me ruegues, no soy Dios</a:t>
            </a:r>
          </a:p>
          <a:p>
            <a:pPr algn="ctr"/>
            <a:r>
              <a:rPr lang="es-ES" altLang="es-US" dirty="0">
                <a:ln w="3175" cap="rnd">
                  <a:noFill/>
                  <a:bevel/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y talvez no te escuche </a:t>
            </a:r>
          </a:p>
          <a:p>
            <a:pPr algn="ctr"/>
            <a:r>
              <a:rPr lang="es-ES" altLang="es-US" dirty="0">
                <a:ln w="3175" cap="rnd">
                  <a:noFill/>
                  <a:bevel/>
                </a:ln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y te aburrirás de mis silencios y te irás.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4000">
        <p:fade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12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2000"/>
                                        <p:tgtEl>
                                          <p:spTgt spid="123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13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2000"/>
                                        <p:tgtEl>
                                          <p:spTgt spid="123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49" y="-2000251"/>
            <a:ext cx="5143500" cy="9144002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598" y="1"/>
            <a:ext cx="3753169" cy="5143500"/>
          </a:xfrm>
          <a:prstGeom prst="rect">
            <a:avLst/>
          </a:prstGeom>
        </p:spPr>
      </p:pic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348875" y="1276350"/>
            <a:ext cx="498512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US" dirty="0">
                <a:solidFill>
                  <a:srgbClr val="D351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Acéptame como soy, a veces fuerte, a veces débil, </a:t>
            </a:r>
          </a:p>
          <a:p>
            <a:pPr algn="ctr"/>
            <a:r>
              <a:rPr lang="es-ES" altLang="es-US" dirty="0">
                <a:solidFill>
                  <a:srgbClr val="D351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a veces inteligente, a veces tonta, a veces triste, </a:t>
            </a:r>
            <a:endParaRPr lang="es-ES" altLang="es-US" dirty="0" smtClean="0">
              <a:solidFill>
                <a:srgbClr val="D3517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pPr algn="ctr"/>
            <a:r>
              <a:rPr lang="es-ES" altLang="es-US" dirty="0" smtClean="0">
                <a:solidFill>
                  <a:srgbClr val="D351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pero </a:t>
            </a:r>
            <a:r>
              <a:rPr lang="es-ES" altLang="es-US" dirty="0">
                <a:solidFill>
                  <a:srgbClr val="D3517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siempre humana.</a:t>
            </a: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74" y="1738015"/>
            <a:ext cx="3743881" cy="374388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90" r="11910"/>
          <a:stretch/>
        </p:blipFill>
        <p:spPr>
          <a:xfrm rot="9871919">
            <a:off x="6559006" y="297206"/>
            <a:ext cx="455774" cy="483056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3" b="59886"/>
          <a:stretch/>
        </p:blipFill>
        <p:spPr>
          <a:xfrm rot="16200000">
            <a:off x="5709935" y="1738615"/>
            <a:ext cx="5039332" cy="182880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76764" y="4088873"/>
            <a:ext cx="914399" cy="3368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2000">
        <p:fade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3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4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3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1" y="-2000251"/>
            <a:ext cx="5143500" cy="914400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22"/>
          <a:stretch/>
        </p:blipFill>
        <p:spPr>
          <a:xfrm>
            <a:off x="4038600" y="13668"/>
            <a:ext cx="4267290" cy="487606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79"/>
          <a:stretch/>
        </p:blipFill>
        <p:spPr>
          <a:xfrm>
            <a:off x="-1" y="666750"/>
            <a:ext cx="9144003" cy="4476752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143000" y="1123950"/>
            <a:ext cx="41825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US" dirty="0" smtClean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Y podemos caminar de la mano por la vida,</a:t>
            </a:r>
          </a:p>
          <a:p>
            <a:pPr algn="ctr"/>
            <a:r>
              <a:rPr lang="es-US" dirty="0" smtClean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Sin necesidad de huidas,</a:t>
            </a:r>
          </a:p>
          <a:p>
            <a:pPr algn="ctr"/>
            <a:r>
              <a:rPr lang="es-US" dirty="0" smtClean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Ni de preguntar por qué.</a:t>
            </a:r>
            <a:endParaRPr lang="es-US" dirty="0"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76764" y="2555710"/>
            <a:ext cx="914399" cy="336878"/>
          </a:xfrm>
          <a:prstGeom prst="rect">
            <a:avLst/>
          </a:prstGeom>
        </p:spPr>
      </p:pic>
    </p:spTree>
  </p:cSld>
  <p:clrMapOvr>
    <a:masterClrMapping/>
  </p:clrMapOvr>
  <p:transition spd="med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1" y="-2000251"/>
            <a:ext cx="5143500" cy="9144002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14350"/>
            <a:ext cx="2971800" cy="41148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514350"/>
            <a:ext cx="4071791" cy="1932272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2114550"/>
            <a:ext cx="5565188" cy="1133762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1016" y="3161145"/>
            <a:ext cx="5181172" cy="1133762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Quiéreme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Quiéreme</Template>
  <TotalTime>0</TotalTime>
  <Words>231</Words>
  <Application>Microsoft Office PowerPoint</Application>
  <PresentationFormat>Presentación en pantalla (16:9)</PresentationFormat>
  <Paragraphs>30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Arial</vt:lpstr>
      <vt:lpstr>Baskerville Old Face</vt:lpstr>
      <vt:lpstr>Kristen ITC</vt:lpstr>
      <vt:lpstr>Quiéreme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128</cp:revision>
  <dcterms:created xsi:type="dcterms:W3CDTF">2023-04-15T22:20:39Z</dcterms:created>
  <dcterms:modified xsi:type="dcterms:W3CDTF">2023-04-30T22:57:32Z</dcterms:modified>
</cp:coreProperties>
</file>