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9" r:id="rId16"/>
    <p:sldId id="280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7" r:id="rId25"/>
    <p:sldId id="275" r:id="rId26"/>
    <p:sldId id="281" r:id="rId27"/>
  </p:sldIdLst>
  <p:sldSz cx="9144000" cy="5143500" type="screen16x9"/>
  <p:notesSz cx="6858000" cy="9144000"/>
  <p:embeddedFontLst>
    <p:embeddedFont>
      <p:font typeface="Copyist" panose="02000500000000020004" pitchFamily="2" charset="0"/>
      <p:regular r:id="rId28"/>
    </p:embeddedFont>
    <p:embeddedFont>
      <p:font typeface="Kristen ITC" panose="03050502040202030202" pitchFamily="66" charset="0"/>
      <p:regular r:id="rId29"/>
    </p:embeddedFont>
    <p:embeddedFont>
      <p:font typeface="Harrington" panose="04040505050A02020702" pitchFamily="82" charset="0"/>
      <p:regular r:id="rId30"/>
    </p:embeddedFont>
    <p:embeddedFont>
      <p:font typeface="Brock Script" panose="02000507020000020002" pitchFamily="2" charset="0"/>
      <p:regular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rOhPDzUWWZt+xKkNSOSfA==" hashData="ck20b5YopYBAaP5qDkor3qr3Xp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642"/>
    <a:srgbClr val="574676"/>
    <a:srgbClr val="990000"/>
    <a:srgbClr val="630B09"/>
    <a:srgbClr val="002600"/>
    <a:srgbClr val="43494B"/>
    <a:srgbClr val="7587A3"/>
    <a:srgbClr val="C08000"/>
    <a:srgbClr val="B69930"/>
    <a:srgbClr val="DAB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159" autoAdjust="0"/>
  </p:normalViewPr>
  <p:slideViewPr>
    <p:cSldViewPr>
      <p:cViewPr varScale="1">
        <p:scale>
          <a:sx n="61" d="100"/>
          <a:sy n="61" d="100"/>
        </p:scale>
        <p:origin x="-90" y="-133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6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5.fntdata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98EC-ACDA-41E8-84F1-F7AE438032F2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0BE98-D5E2-4E21-92D2-1A0878110B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98EC-ACDA-41E8-84F1-F7AE438032F2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0BE98-D5E2-4E21-92D2-1A0878110B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98EC-ACDA-41E8-84F1-F7AE438032F2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0BE98-D5E2-4E21-92D2-1A0878110B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98EC-ACDA-41E8-84F1-F7AE438032F2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0BE98-D5E2-4E21-92D2-1A0878110B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98EC-ACDA-41E8-84F1-F7AE438032F2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0BE98-D5E2-4E21-92D2-1A0878110B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98EC-ACDA-41E8-84F1-F7AE438032F2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0BE98-D5E2-4E21-92D2-1A0878110B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98EC-ACDA-41E8-84F1-F7AE438032F2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0BE98-D5E2-4E21-92D2-1A0878110B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98EC-ACDA-41E8-84F1-F7AE438032F2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0BE98-D5E2-4E21-92D2-1A0878110B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98EC-ACDA-41E8-84F1-F7AE438032F2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0BE98-D5E2-4E21-92D2-1A0878110B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98EC-ACDA-41E8-84F1-F7AE438032F2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0BE98-D5E2-4E21-92D2-1A0878110B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98EC-ACDA-41E8-84F1-F7AE438032F2}" type="datetimeFigureOut">
              <a:rPr lang="es-ES" smtClean="0"/>
              <a:pPr/>
              <a:t>09/11/2020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0BE98-D5E2-4E21-92D2-1A0878110B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F63398EC-ACDA-41E8-84F1-F7AE438032F2}" type="datetimeFigureOut">
              <a:rPr lang="es-ES" smtClean="0"/>
              <a:pPr/>
              <a:t>09/11/2020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AE90BE98-D5E2-4E21-92D2-1A0878110BB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3.png"/><Relationship Id="rId18" Type="http://schemas.openxmlformats.org/officeDocument/2006/relationships/image" Target="../media/image6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9.png"/><Relationship Id="rId11" Type="http://schemas.openxmlformats.org/officeDocument/2006/relationships/image" Target="../media/image6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8.png"/><Relationship Id="rId9" Type="http://schemas.openxmlformats.org/officeDocument/2006/relationships/image" Target="../media/image6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D:\PPS DE CREACION PROPIA - EXCLUSIVOS\- Quien Sabe - Rocio Durcal\Imágenes\!cid_ii_jcw5z8ar0_161336138e04f6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23162" y="650634"/>
            <a:ext cx="2484976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3000" dirty="0" smtClean="0">
                <a:ln>
                  <a:solidFill>
                    <a:srgbClr val="C08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yist" panose="02000500000000020004" pitchFamily="2" charset="0"/>
              </a:rPr>
              <a:t>Quien</a:t>
            </a:r>
            <a:endParaRPr lang="es-ES" sz="13000" dirty="0">
              <a:ln>
                <a:solidFill>
                  <a:srgbClr val="C08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yist" panose="02000500000000020004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427984" y="2211710"/>
            <a:ext cx="2233304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3000" dirty="0" smtClean="0">
                <a:ln>
                  <a:solidFill>
                    <a:srgbClr val="C08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yist" panose="02000500000000020004" pitchFamily="2" charset="0"/>
              </a:rPr>
              <a:t>Sabe</a:t>
            </a:r>
            <a:endParaRPr lang="es-ES" sz="13000" dirty="0">
              <a:ln>
                <a:solidFill>
                  <a:srgbClr val="C08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yist" panose="02000500000000020004" pitchFamily="2" charset="0"/>
            </a:endParaRPr>
          </a:p>
        </p:txBody>
      </p:sp>
      <p:pic>
        <p:nvPicPr>
          <p:cNvPr id="1027" name="Picture 3" descr="D:\Mis Imágenes\Separadores\26e0d-1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2571750"/>
          </a:xfrm>
          <a:prstGeom prst="rect">
            <a:avLst/>
          </a:prstGeom>
          <a:noFill/>
        </p:spPr>
      </p:pic>
      <p:pic>
        <p:nvPicPr>
          <p:cNvPr id="7" name="Picture 3" descr="D:\Mis Imágenes\Separadores\26e0d-1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572000" y="152400"/>
            <a:ext cx="4572000" cy="2419350"/>
          </a:xfrm>
          <a:prstGeom prst="rect">
            <a:avLst/>
          </a:prstGeom>
          <a:noFill/>
        </p:spPr>
      </p:pic>
      <p:pic>
        <p:nvPicPr>
          <p:cNvPr id="8" name="Picture 3" descr="D:\Mis Imágenes\Separadores\26e0d-1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0" y="2571750"/>
            <a:ext cx="4572000" cy="2571750"/>
          </a:xfrm>
          <a:prstGeom prst="rect">
            <a:avLst/>
          </a:prstGeom>
          <a:noFill/>
        </p:spPr>
      </p:pic>
      <p:pic>
        <p:nvPicPr>
          <p:cNvPr id="9" name="Picture 3" descr="D:\Mis Imágenes\Separadores\26e0d-1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 flipV="1">
            <a:off x="4572000" y="2580780"/>
            <a:ext cx="4572000" cy="2419350"/>
          </a:xfrm>
          <a:prstGeom prst="rect">
            <a:avLst/>
          </a:prstGeom>
          <a:noFill/>
        </p:spPr>
      </p:pic>
      <p:sp>
        <p:nvSpPr>
          <p:cNvPr id="10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2700">
    <p:sndAc>
      <p:stSnd>
        <p:snd r:embed="rId2" name="Quién sabe---   Rocío Durcal (2000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PS DE CREACION PROPIA - EXCLUSIVOS\- Quien Sabe - Rocio Durcal\Imágenes\2 - valentines-day-2016-quotes-greetings-free-download-a.+193F98424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0350" cy="5168900"/>
          </a:xfrm>
          <a:prstGeom prst="rect">
            <a:avLst/>
          </a:prstGeom>
          <a:noFill/>
        </p:spPr>
      </p:pic>
      <p:sp>
        <p:nvSpPr>
          <p:cNvPr id="4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D:\PPS DE CREACION PROPIA - EXCLUSIVOS\- Quien Sabe - Rocio Durcal\Imágenes\2 - Mony Castillo1.+judina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19872" y="483518"/>
            <a:ext cx="28083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n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Quien </a:t>
            </a:r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sabe,</a:t>
            </a:r>
          </a:p>
        </p:txBody>
      </p:sp>
      <p:pic>
        <p:nvPicPr>
          <p:cNvPr id="22530" name="Picture 2" descr="D:\PPS DE CREACION PROPIA - EXCLUSIVOS\- Quien Sabe - Rocio Durcal\Imágenes\muje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83518"/>
            <a:ext cx="3888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chemeClr val="tx1"/>
                  </a:solidFill>
                </a:ln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</a:t>
            </a:r>
            <a:r>
              <a:rPr lang="es-ES" sz="2400" dirty="0">
                <a:ln>
                  <a:solidFill>
                    <a:schemeClr val="tx1"/>
                  </a:solidFill>
                </a:ln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amor que nos juramos </a:t>
            </a:r>
            <a:r>
              <a:rPr lang="es-ES" sz="2400" dirty="0" smtClean="0">
                <a:ln>
                  <a:solidFill>
                    <a:schemeClr val="tx1"/>
                  </a:solidFill>
                </a:ln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dirty="0" smtClean="0">
                <a:ln>
                  <a:solidFill>
                    <a:schemeClr val="tx1"/>
                  </a:solidFill>
                </a:ln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dirty="0">
                <a:ln>
                  <a:solidFill>
                    <a:schemeClr val="tx1"/>
                  </a:solidFill>
                </a:ln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siempre es verdadero </a:t>
            </a:r>
          </a:p>
        </p:txBody>
      </p:sp>
      <p:sp>
        <p:nvSpPr>
          <p:cNvPr id="7" name="10 Rectángulo"/>
          <p:cNvSpPr/>
          <p:nvPr/>
        </p:nvSpPr>
        <p:spPr>
          <a:xfrm>
            <a:off x="0" y="3176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PS DE CREACION PROPIA - EXCLUSIVOS\- Quien Sabe - Rocio Durcal\Imágenes\!cid_0749D1CD4CEB43AB91B0935391990B12@UsuarioPC.+0be357d497_83691764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90184" y="1636480"/>
            <a:ext cx="18020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</a:t>
            </a:r>
            <a:r>
              <a:rPr lang="es-ES" sz="3200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 </a:t>
            </a:r>
            <a:r>
              <a:rPr lang="es-ES" sz="3200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acaso,</a:t>
            </a:r>
          </a:p>
        </p:txBody>
      </p:sp>
      <p:pic>
        <p:nvPicPr>
          <p:cNvPr id="2052" name="Picture 4" descr="D:\PPS DE CREACION PROPIA - EXCLUSIVOS\- Quien Sabe - Rocio Durcal\Imágenes\6 - pareja-en-el-parque,-nieve-1895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51641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40152" y="2859782"/>
            <a:ext cx="280831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Andaremos </a:t>
            </a:r>
            <a:r>
              <a:rPr lang="es-ES" sz="2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la mano </a:t>
            </a:r>
            <a:r>
              <a:rPr lang="es-ES" sz="2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llegue un nuevo invierno </a:t>
            </a:r>
          </a:p>
        </p:txBody>
      </p:sp>
      <p:sp>
        <p:nvSpPr>
          <p:cNvPr id="7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Quien Sabe - Rocio Durcal\Imágenes\7 - item.+95080024421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7984" y="339502"/>
            <a:ext cx="22685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>
                  <a:solidFill>
                    <a:schemeClr val="tx1"/>
                  </a:solidFill>
                </a:ln>
                <a:effectLst>
                  <a:glow rad="63500">
                    <a:srgbClr val="4349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Quien </a:t>
            </a:r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glow rad="63500">
                    <a:srgbClr val="4349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sabe,</a:t>
            </a:r>
          </a:p>
        </p:txBody>
      </p:sp>
      <p:pic>
        <p:nvPicPr>
          <p:cNvPr id="3075" name="Picture 3" descr="D:\PPS DE CREACION PROPIA - EXCLUSIVOS\- Quien Sabe - Rocio Durcal\Imágenes\signos-del-zodiaco-no-compatibles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83768" y="267494"/>
            <a:ext cx="421278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Tal </a:t>
            </a:r>
            <a:r>
              <a:rPr lang="es-ES" sz="26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vez lo nuestro acabe con el tiempo </a:t>
            </a:r>
          </a:p>
        </p:txBody>
      </p:sp>
      <p:sp>
        <p:nvSpPr>
          <p:cNvPr id="7" name="10 Rectángulo"/>
          <p:cNvSpPr/>
          <p:nvPr/>
        </p:nvSpPr>
        <p:spPr>
          <a:xfrm>
            <a:off x="0" y="-635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PS DE CREACION PROPIA - EXCLUSIVOS\- Quien Sabe - Rocio Durcal\Imágenes\533726_426435820703577_174907069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32040" y="575851"/>
            <a:ext cx="360039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</a:t>
            </a:r>
            <a:r>
              <a:rPr lang="es-ES" sz="2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muere el alma duele </a:t>
            </a:r>
            <a:r>
              <a:rPr lang="es-ES" sz="26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pensar</a:t>
            </a:r>
            <a:r>
              <a:rPr lang="es-ES" sz="2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</a:p>
        </p:txBody>
      </p:sp>
      <p:pic>
        <p:nvPicPr>
          <p:cNvPr id="4099" name="Picture 3" descr="D:\PPS DE CREACION PROPIA - EXCLUSIVOS\- Quien Sabe - Rocio Durcal\Imágenes\10 - Top la cara de la luna Olga.+559d866251b90c442731341a0848e46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51720" y="267494"/>
            <a:ext cx="468052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</a:t>
            </a:r>
            <a:r>
              <a:rPr lang="es-ES" sz="2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nada dura una eternidad </a:t>
            </a:r>
          </a:p>
        </p:txBody>
      </p:sp>
      <p:pic>
        <p:nvPicPr>
          <p:cNvPr id="4100" name="Picture 4" descr="D:\PPS DE CREACION PROPIA - EXCLUSIVOS\- Quien Sabe - Rocio Durcal\Imágenes\kartinki-vesna-070.+df31eba0dcede0af0079ccfbb1435734--couples-images-flower-pow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691680" y="483518"/>
            <a:ext cx="22300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1"/>
                  </a:solidFill>
                </a:ln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Amor </a:t>
            </a:r>
          </a:p>
          <a:p>
            <a:pPr algn="ctr"/>
            <a:r>
              <a:rPr lang="es-ES" sz="3200" dirty="0" smtClean="0">
                <a:ln>
                  <a:solidFill>
                    <a:schemeClr val="tx1"/>
                  </a:solidFill>
                </a:ln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quien </a:t>
            </a:r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sabe </a:t>
            </a:r>
          </a:p>
        </p:txBody>
      </p:sp>
      <p:sp>
        <p:nvSpPr>
          <p:cNvPr id="9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PS DE CREACION PROPIA - EXCLUSIVOS\- Quien Sabe - Rocio Durcal\Imágenes\hot-kis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0"/>
            <a:ext cx="9153526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1203598"/>
            <a:ext cx="17281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n w="3175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Ámame</a:t>
            </a:r>
            <a:r>
              <a:rPr lang="es-ES" sz="3200" b="1" dirty="0">
                <a:ln w="3175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 </a:t>
            </a:r>
          </a:p>
        </p:txBody>
      </p:sp>
      <p:pic>
        <p:nvPicPr>
          <p:cNvPr id="5123" name="Picture 3" descr="D:\PPS DE CREACION PROPIA - EXCLUSIVOS\- Quien Sabe - Rocio Durcal\Imágenes\Ljubavni-par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71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4867" y="3003798"/>
            <a:ext cx="309634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Pensando </a:t>
            </a:r>
            <a:r>
              <a:rPr lang="es-ES" sz="2600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será la última noche </a:t>
            </a:r>
          </a:p>
        </p:txBody>
      </p:sp>
      <p:sp>
        <p:nvSpPr>
          <p:cNvPr id="7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:\PPS DE CREACION PROPIA - EXCLUSIVOS\- Quien Sabe - Rocio Durcal\Imágenes\14 - pareja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660231" y="915566"/>
            <a:ext cx="2309223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 w="3175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</a:t>
            </a:r>
            <a:r>
              <a:rPr lang="es-ES" sz="2600" dirty="0">
                <a:ln w="3175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besa </a:t>
            </a:r>
            <a:endParaRPr lang="es-ES" sz="2600" dirty="0" smtClean="0">
              <a:ln w="3175">
                <a:solidFill>
                  <a:schemeClr val="tx1"/>
                </a:solidFill>
              </a:ln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600" dirty="0" smtClean="0">
                <a:ln w="3175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</a:t>
            </a:r>
            <a:r>
              <a:rPr lang="es-ES" sz="2600" dirty="0">
                <a:ln w="3175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rincones </a:t>
            </a:r>
            <a:endParaRPr lang="es-ES" sz="2600" dirty="0" smtClean="0">
              <a:ln w="3175">
                <a:solidFill>
                  <a:schemeClr val="tx1"/>
                </a:solidFill>
              </a:ln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600" dirty="0" smtClean="0">
                <a:ln w="3175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</a:t>
            </a:r>
            <a:r>
              <a:rPr lang="es-ES" sz="2600" dirty="0">
                <a:ln w="3175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 cuerpo </a:t>
            </a:r>
          </a:p>
        </p:txBody>
      </p:sp>
      <p:pic>
        <p:nvPicPr>
          <p:cNvPr id="6146" name="Picture 2" descr="D:\PPS DE CREACION PROPIA - EXCLUSIVOS\- Quien Sabe - Rocio Durcal\Imágenes\maxresdefault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555526"/>
            <a:ext cx="223224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 w="3175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</a:t>
            </a:r>
            <a:r>
              <a:rPr lang="es-ES" sz="2600" dirty="0">
                <a:ln w="3175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importa </a:t>
            </a:r>
            <a:endParaRPr lang="es-ES" sz="2600" dirty="0" smtClean="0">
              <a:ln w="3175">
                <a:solidFill>
                  <a:schemeClr val="tx1"/>
                </a:solidFill>
              </a:ln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600" dirty="0" smtClean="0">
                <a:ln w="3175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</a:t>
            </a:r>
            <a:r>
              <a:rPr lang="es-ES" sz="2600" dirty="0">
                <a:ln w="3175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quede </a:t>
            </a:r>
            <a:endParaRPr lang="es-ES" sz="2600" dirty="0" smtClean="0">
              <a:ln w="3175">
                <a:solidFill>
                  <a:schemeClr val="tx1"/>
                </a:solidFill>
              </a:ln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600" dirty="0" smtClean="0">
                <a:ln w="3175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 </a:t>
            </a:r>
            <a:r>
              <a:rPr lang="es-ES" sz="2600" dirty="0">
                <a:ln w="3175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aliento,</a:t>
            </a:r>
          </a:p>
        </p:txBody>
      </p:sp>
      <p:pic>
        <p:nvPicPr>
          <p:cNvPr id="6149" name="Picture 5" descr="D:\PPS DE CREACION PROPIA - EXCLUSIVOS\- Quien Sabe - Rocio Durcal\Imágenes\paisajes en 3d en movimiento+making lov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115616" y="330791"/>
            <a:ext cx="18722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n w="6350">
                  <a:solidFill>
                    <a:schemeClr val="tx1"/>
                  </a:solidFill>
                </a:ln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Ámame</a:t>
            </a:r>
            <a:r>
              <a:rPr lang="es-ES" sz="3200" dirty="0">
                <a:ln w="6350">
                  <a:solidFill>
                    <a:schemeClr val="tx1"/>
                  </a:solidFill>
                </a:ln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</a:t>
            </a:r>
          </a:p>
        </p:txBody>
      </p:sp>
      <p:sp>
        <p:nvSpPr>
          <p:cNvPr id="9" name="10 Rectángulo"/>
          <p:cNvSpPr/>
          <p:nvPr/>
        </p:nvSpPr>
        <p:spPr>
          <a:xfrm>
            <a:off x="0" y="-35603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4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3" grpId="0"/>
      <p:bldP spid="4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PPS DE CREACION PROPIA - EXCLUSIVOS\- Quien Sabe - Rocio Durcal\Imágenes\maxresdefault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2377" y="525329"/>
            <a:ext cx="308084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  <a:r>
              <a:rPr lang="es-ES" sz="26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Entrégame </a:t>
            </a:r>
            <a:r>
              <a:rPr lang="es-ES" sz="26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vida y tus sentidos </a:t>
            </a:r>
          </a:p>
        </p:txBody>
      </p:sp>
      <p:pic>
        <p:nvPicPr>
          <p:cNvPr id="7170" name="Picture 2" descr="D:\PPS DE CREACION PROPIA - EXCLUSIVOS\- Quien Sabe - Rocio Durcal\Imágenes\1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72200" y="771550"/>
            <a:ext cx="237626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note </a:t>
            </a:r>
          </a:p>
          <a:p>
            <a:pPr algn="ctr"/>
            <a:r>
              <a:rPr lang="es-ES" sz="26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el deseo </a:t>
            </a:r>
          </a:p>
          <a:p>
            <a:pPr algn="ctr"/>
            <a:r>
              <a:rPr lang="es-ES" sz="26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tus latidos </a:t>
            </a:r>
            <a:endParaRPr lang="es-ES" sz="26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172" name="Picture 4" descr="D:\PPS DE CREACION PROPIA - EXCLUSIVOS\- Quien Sabe - Rocio Durcal\Imágenes\0_e0a71_e35015cb_XL+!cid_C56DB41F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15108" y="525329"/>
            <a:ext cx="352839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</a:t>
            </a:r>
            <a:r>
              <a:rPr lang="es-ES" sz="2600" dirty="0">
                <a:ln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nada se interponga entre tu y yo </a:t>
            </a:r>
          </a:p>
        </p:txBody>
      </p:sp>
      <p:sp>
        <p:nvSpPr>
          <p:cNvPr id="9" name="10 Rectángulo"/>
          <p:cNvSpPr/>
          <p:nvPr/>
        </p:nvSpPr>
        <p:spPr>
          <a:xfrm>
            <a:off x="0" y="-635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PPS DE CREACION PROPIA - EXCLUSIVOS\- Quien Sabe - Rocio Durcal\Imágenes\watermark.php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411509"/>
            <a:ext cx="24482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Quien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sabe,</a:t>
            </a:r>
          </a:p>
        </p:txBody>
      </p:sp>
      <p:pic>
        <p:nvPicPr>
          <p:cNvPr id="8195" name="Picture 3" descr="D:\PPS DE CREACION PROPIA - EXCLUSIVOS\- Quien Sabe - Rocio Durcal\Imágenes\1207_shutterstock_pelea_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4" y="0"/>
            <a:ext cx="916781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71306" y="2126268"/>
            <a:ext cx="4459735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</a:t>
            </a:r>
            <a:r>
              <a:rPr lang="es-ES" sz="2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algún día al despertarnos </a:t>
            </a:r>
            <a:r>
              <a:rPr lang="es-ES" sz="2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nos miremos como extraños </a:t>
            </a:r>
          </a:p>
        </p:txBody>
      </p:sp>
      <p:sp>
        <p:nvSpPr>
          <p:cNvPr id="7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D:\PPS DE CREACION PROPIA - EXCLUSIVOS\- Quien Sabe - Rocio Durcal\Imágenes\3487f__DLI4-10197424_Comp_L_4CM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68144" y="915566"/>
            <a:ext cx="17281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Ya </a:t>
            </a:r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nada,</a:t>
            </a:r>
          </a:p>
        </p:txBody>
      </p:sp>
      <p:pic>
        <p:nvPicPr>
          <p:cNvPr id="9218" name="Picture 2" descr="D:\PPS DE CREACION PROPIA - EXCLUSIVOS\- Quien Sabe - Rocio Durcal\Imágenes\17419566_6a440cc07cc04bcded8102097d81ba7a_w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36" y="7938"/>
            <a:ext cx="9128764" cy="522810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67744" y="267494"/>
            <a:ext cx="410445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</a:t>
            </a:r>
            <a:r>
              <a:rPr lang="es-ES" sz="2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común habrá quedado </a:t>
            </a:r>
            <a:r>
              <a:rPr lang="es-ES" sz="2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ni un recuerdo </a:t>
            </a:r>
            <a:endParaRPr lang="es-ES" sz="26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ya </a:t>
            </a:r>
            <a:r>
              <a:rPr lang="es-ES" sz="2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gastado </a:t>
            </a:r>
          </a:p>
        </p:txBody>
      </p:sp>
      <p:sp>
        <p:nvSpPr>
          <p:cNvPr id="7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0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PPS DE CREACION PROPIA - EXCLUSIVOS\- Quien Sabe - Rocio Durcal\Imágenes\Encaden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752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27784" y="3579862"/>
            <a:ext cx="2279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Quien </a:t>
            </a:r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sabe </a:t>
            </a:r>
          </a:p>
        </p:txBody>
      </p:sp>
      <p:pic>
        <p:nvPicPr>
          <p:cNvPr id="10243" name="Picture 3" descr="D:\PPS DE CREACION PROPIA - EXCLUSIVOS\- Quien Sabe - Rocio Durcal\Imágenes\FondosPro.com_3d-abstract-widewallpaper-autumn_2560x1600.+header-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49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4164637"/>
            <a:ext cx="36004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 w="9525">
                  <a:solidFill>
                    <a:schemeClr val="tx1"/>
                  </a:solidFill>
                </a:ln>
                <a:effectLst>
                  <a:glow rad="139700">
                    <a:srgbClr val="0026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Tal </a:t>
            </a:r>
            <a:r>
              <a:rPr lang="es-ES" sz="2600" dirty="0">
                <a:ln w="9525">
                  <a:solidFill>
                    <a:schemeClr val="tx1"/>
                  </a:solidFill>
                </a:ln>
                <a:effectLst>
                  <a:glow rad="139700">
                    <a:srgbClr val="0026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vez si nuestro amor es el mas grande </a:t>
            </a:r>
          </a:p>
        </p:txBody>
      </p:sp>
      <p:sp>
        <p:nvSpPr>
          <p:cNvPr id="7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PPS DE CREACION PROPIA - EXCLUSIVOS\- Quien Sabe - Rocio Durcal\Imágenes\54b1a39037204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195486"/>
            <a:ext cx="302433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Será </a:t>
            </a:r>
            <a:r>
              <a:rPr lang="es-ES" sz="2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tan fuerte que no se apagará 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" y="-6350"/>
            <a:ext cx="9124950" cy="514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39553" y="1203598"/>
            <a:ext cx="237626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 w="635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Iremos </a:t>
            </a:r>
            <a:r>
              <a:rPr lang="es-ES" sz="2600" dirty="0">
                <a:ln w="635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juntos a la eternidad </a:t>
            </a:r>
          </a:p>
        </p:txBody>
      </p:sp>
      <p:pic>
        <p:nvPicPr>
          <p:cNvPr id="2054" name="Picture 6" descr="D:\PPS DE CREACION PROPIA - EXCLUSIVOS\- Quien Sabe - Rocio Durcal\Imágenes\1gfJQ-2Du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1" y="0"/>
            <a:ext cx="9150351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491880" y="3291830"/>
            <a:ext cx="23762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Amor </a:t>
            </a:r>
          </a:p>
          <a:p>
            <a:pPr algn="ctr"/>
            <a:r>
              <a:rPr lang="es-ES" sz="320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quien </a:t>
            </a:r>
            <a:r>
              <a:rPr lang="es-ES" sz="320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sabe </a:t>
            </a:r>
          </a:p>
        </p:txBody>
      </p:sp>
      <p:sp>
        <p:nvSpPr>
          <p:cNvPr id="9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5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04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PS DE CREACION PROPIA - EXCLUSIVOS\- Quien Sabe - Rocio Durcal\Imágenes\1krzd-1DO-16.+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Ordenar"/>
          <p:cNvSpPr/>
          <p:nvPr/>
        </p:nvSpPr>
        <p:spPr>
          <a:xfrm>
            <a:off x="1714500" y="0"/>
            <a:ext cx="5786438" cy="5143500"/>
          </a:xfrm>
          <a:prstGeom prst="flowChartSor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4" name="3 Combinar"/>
          <p:cNvSpPr/>
          <p:nvPr/>
        </p:nvSpPr>
        <p:spPr>
          <a:xfrm flipV="1">
            <a:off x="0" y="2571750"/>
            <a:ext cx="4572000" cy="2571750"/>
          </a:xfrm>
          <a:prstGeom prst="flowChartMerg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5" name="4 Combinar"/>
          <p:cNvSpPr/>
          <p:nvPr/>
        </p:nvSpPr>
        <p:spPr>
          <a:xfrm flipV="1">
            <a:off x="4572000" y="2571750"/>
            <a:ext cx="4572000" cy="2571750"/>
          </a:xfrm>
          <a:prstGeom prst="flowChartMerg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4572000" cy="2571750"/>
          </a:xfrm>
          <a:prstGeom prst="flowChartMerg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7" name="6 Combinar"/>
          <p:cNvSpPr/>
          <p:nvPr/>
        </p:nvSpPr>
        <p:spPr>
          <a:xfrm>
            <a:off x="4572000" y="0"/>
            <a:ext cx="4572000" cy="2571750"/>
          </a:xfrm>
          <a:prstGeom prst="flowChartMerg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8" name="7 Combinar"/>
          <p:cNvSpPr/>
          <p:nvPr/>
        </p:nvSpPr>
        <p:spPr>
          <a:xfrm rot="16200000" flipV="1">
            <a:off x="4286250" y="285750"/>
            <a:ext cx="5143500" cy="4572000"/>
          </a:xfrm>
          <a:prstGeom prst="flowChartMerg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9" name="8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2" name="10 Rectángulo"/>
          <p:cNvSpPr/>
          <p:nvPr/>
        </p:nvSpPr>
        <p:spPr>
          <a:xfrm>
            <a:off x="-6350" y="-635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6" name="Picture 16" descr="D:\PPS DE CREACION PROPIA - EXCLUSIVOS\- Quien Sabe - Rocio Durcal\Imágenes\30 - Imagen13 (2).+0wrq4kv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5135" name="Picture 15" descr="D:\PPS DE CREACION PROPIA - EXCLUSIVOS\- Quien Sabe - Rocio Durcal\Imágenes\30 - Imagen13 (2).+0wrq4kv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10 Rectángulo"/>
          <p:cNvSpPr/>
          <p:nvPr/>
        </p:nvSpPr>
        <p:spPr>
          <a:xfrm>
            <a:off x="0" y="32655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5" dur="5000" fill="hold"/>
                                        <p:tgtEl>
                                          <p:spTgt spid="51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Quien Sabe - Rocio Durcal\Imágenes\50-tipos-de-besos-que-toda-mujer-ha-experimentado-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-6350"/>
            <a:ext cx="9193213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27784" y="3795886"/>
            <a:ext cx="16145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Ámame,</a:t>
            </a:r>
          </a:p>
        </p:txBody>
      </p:sp>
      <p:pic>
        <p:nvPicPr>
          <p:cNvPr id="3076" name="Picture 4" descr="D:\PPS DE CREACION PROPIA - EXCLUSIVOS\- Quien Sabe - Rocio Durcal\Imágenes\pareja-en-la-cama-1594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49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652120" y="483518"/>
            <a:ext cx="316943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Pensando </a:t>
            </a:r>
            <a:r>
              <a:rPr lang="es-ES" sz="2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será la última noche </a:t>
            </a:r>
          </a:p>
        </p:txBody>
      </p:sp>
      <p:sp>
        <p:nvSpPr>
          <p:cNvPr id="7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PS DE CREACION PROPIA - EXCLUSIVOS\- Quien Sabe - Rocio Durcal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1923678"/>
            <a:ext cx="324036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</a:t>
            </a:r>
            <a:r>
              <a:rPr lang="es-ES" sz="2600" dirty="0">
                <a:ln w="952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besa los rincones de mi cuerpo </a:t>
            </a:r>
          </a:p>
        </p:txBody>
      </p:sp>
      <p:pic>
        <p:nvPicPr>
          <p:cNvPr id="4099" name="Picture 3" descr="D:\PPS DE CREACION PROPIA - EXCLUSIVOS\- Quien Sabe - Rocio Durcal\Imágenes\la-regla-del-70-que-debes-conocer-para-cambiar-por-completo-tu-vida-sexu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67870" y="2139702"/>
            <a:ext cx="229196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 w="6350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</a:t>
            </a:r>
            <a:r>
              <a:rPr lang="es-ES" sz="2600" dirty="0">
                <a:ln w="6350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importa </a:t>
            </a:r>
            <a:endParaRPr lang="es-ES" sz="2600" dirty="0" smtClean="0">
              <a:ln w="6350">
                <a:solidFill>
                  <a:schemeClr val="tx1"/>
                </a:solidFill>
              </a:ln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600" dirty="0" smtClean="0">
                <a:ln w="6350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</a:t>
            </a:r>
            <a:r>
              <a:rPr lang="es-ES" sz="2600" dirty="0">
                <a:ln w="6350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quede </a:t>
            </a:r>
            <a:endParaRPr lang="es-ES" sz="2600" dirty="0" smtClean="0">
              <a:ln w="6350">
                <a:solidFill>
                  <a:schemeClr val="tx1"/>
                </a:solidFill>
              </a:ln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600" dirty="0" smtClean="0">
                <a:ln w="6350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 </a:t>
            </a:r>
            <a:r>
              <a:rPr lang="es-ES" sz="2600" dirty="0">
                <a:ln w="6350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aliento, </a:t>
            </a:r>
          </a:p>
        </p:txBody>
      </p:sp>
      <p:pic>
        <p:nvPicPr>
          <p:cNvPr id="4100" name="Picture 4" descr="D:\PPS DE CREACION PROPIA - EXCLUSIVOS\- Quien Sabe - Rocio Durcal\Imágenes\CyEoRKvWQAEwzu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043608" y="3867894"/>
            <a:ext cx="16145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Ámame</a:t>
            </a:r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</a:t>
            </a:r>
          </a:p>
        </p:txBody>
      </p:sp>
      <p:sp>
        <p:nvSpPr>
          <p:cNvPr id="9" name="10 Rectángulo"/>
          <p:cNvSpPr/>
          <p:nvPr/>
        </p:nvSpPr>
        <p:spPr>
          <a:xfrm>
            <a:off x="0" y="-635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PS DE CREACION PROPIA - EXCLUSIVOS\- Quien Sabe - Rocio Durcal\Imágenes\34 - 1 (34).+androidtv_movie_detail_EndlessLov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859782"/>
            <a:ext cx="302433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dirty="0">
                <a:ln w="6350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  <a:r>
              <a:rPr lang="es-ES" sz="2600" b="1" dirty="0" smtClean="0">
                <a:ln w="6350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Entrégame </a:t>
            </a:r>
            <a:r>
              <a:rPr lang="es-ES" sz="2600" b="1" dirty="0">
                <a:ln w="6350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vida y tus sentidos </a:t>
            </a:r>
          </a:p>
        </p:txBody>
      </p:sp>
      <p:pic>
        <p:nvPicPr>
          <p:cNvPr id="5123" name="Picture 3" descr="D:\PPS DE CREACION PROPIA - EXCLUSIVOS\- Quien Sabe - Rocio Durcal\Imágenes\35 - 2014-10-22_ZionAutumnVideo_ROW9467632280_1920x1080.+Gabriel e Letic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59632" y="627534"/>
            <a:ext cx="3096344" cy="8925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600" b="1" dirty="0" smtClean="0">
                <a:ln w="6350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</a:t>
            </a:r>
            <a:r>
              <a:rPr lang="es-ES" sz="2600" b="1" dirty="0">
                <a:ln w="6350">
                  <a:solidFill>
                    <a:schemeClr val="tx1"/>
                  </a:solidFill>
                </a:ln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note yo el deseo en tus latidos</a:t>
            </a:r>
          </a:p>
        </p:txBody>
      </p:sp>
      <p:pic>
        <p:nvPicPr>
          <p:cNvPr id="5124" name="Picture 4" descr="D:\PPS DE CREACION PROPIA - EXCLUSIVOS\- Quien Sabe - Rocio Durcal\Imágenes\36 - Men_Love_Tulips_Couples_in_love_Two_Dark_Blonde_529648_2560x17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228184" y="627534"/>
            <a:ext cx="216024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</a:t>
            </a:r>
            <a:r>
              <a:rPr lang="es-ES" sz="2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nada </a:t>
            </a:r>
            <a:endParaRPr lang="es-ES" sz="26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6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</a:t>
            </a:r>
            <a:r>
              <a:rPr lang="es-ES" sz="2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interponga </a:t>
            </a:r>
            <a:endParaRPr lang="es-ES" sz="26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6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entre </a:t>
            </a:r>
            <a:r>
              <a:rPr lang="es-ES" sz="2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y yo </a:t>
            </a:r>
          </a:p>
        </p:txBody>
      </p:sp>
      <p:sp>
        <p:nvSpPr>
          <p:cNvPr id="9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PS DE CREACION PROPIA - EXCLUSIVOS\- Quien Sabe - Rocio Durcal\Imágenes\WhXI-4rP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34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1059582"/>
            <a:ext cx="22685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Quien sabe,</a:t>
            </a:r>
          </a:p>
        </p:txBody>
      </p:sp>
      <p:pic>
        <p:nvPicPr>
          <p:cNvPr id="6147" name="Picture 3" descr="D:\PPS DE CREACION PROPIA - EXCLUSIVOS\- Quien Sabe - Rocio Durcal\Imágenes\intimidad-pareja-cama.x437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"/>
            <a:ext cx="9156700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507854"/>
            <a:ext cx="459025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  <a:r>
              <a:rPr lang="es-ES" sz="2600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</a:t>
            </a:r>
            <a:r>
              <a:rPr lang="es-ES" sz="2600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algún día al despertarnos </a:t>
            </a:r>
            <a:r>
              <a:rPr lang="es-ES" sz="2600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600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600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nos miremos como extraños </a:t>
            </a:r>
          </a:p>
        </p:txBody>
      </p:sp>
      <p:sp>
        <p:nvSpPr>
          <p:cNvPr id="7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D:\PPS DE CREACION PROPIA - EXCLUSIVOS\- Quien Sabe - Rocio Durcal\Imágenes\39 - 0_8bfd3_95272ad1_L.+RIVERSIDE BENCH DUR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51720" y="699542"/>
            <a:ext cx="17411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 w="635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Ya </a:t>
            </a:r>
            <a:r>
              <a:rPr lang="es-ES" sz="3200" dirty="0">
                <a:ln w="635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nada,</a:t>
            </a:r>
          </a:p>
        </p:txBody>
      </p:sp>
      <p:pic>
        <p:nvPicPr>
          <p:cNvPr id="11266" name="Picture 2" descr="D:\PPS DE CREACION PROPIA - EXCLUSIVOS\- Quien Sabe - Rocio Durcal\Imágenes\pareja-navid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58781" y="195486"/>
            <a:ext cx="417646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>
                  <a:solidFill>
                    <a:schemeClr val="tx1"/>
                  </a:solidFill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</a:t>
            </a:r>
            <a:r>
              <a:rPr lang="es-ES" sz="2600" dirty="0">
                <a:ln>
                  <a:solidFill>
                    <a:schemeClr val="tx1"/>
                  </a:solidFill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común habrá quedado </a:t>
            </a:r>
            <a:r>
              <a:rPr lang="es-ES" sz="2600" dirty="0" smtClean="0">
                <a:ln>
                  <a:solidFill>
                    <a:schemeClr val="tx1"/>
                  </a:solidFill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600" dirty="0" smtClean="0">
                <a:ln>
                  <a:solidFill>
                    <a:schemeClr val="tx1"/>
                  </a:solidFill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600" dirty="0">
                <a:ln>
                  <a:solidFill>
                    <a:schemeClr val="tx1"/>
                  </a:solidFill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ni un recuerdo </a:t>
            </a:r>
            <a:endParaRPr lang="es-ES" sz="2600" dirty="0" smtClean="0">
              <a:ln>
                <a:solidFill>
                  <a:schemeClr val="tx1"/>
                </a:solidFill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600" dirty="0" smtClean="0">
                <a:ln>
                  <a:solidFill>
                    <a:schemeClr val="tx1"/>
                  </a:solidFill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ya </a:t>
            </a:r>
            <a:r>
              <a:rPr lang="es-ES" sz="2600" dirty="0">
                <a:ln>
                  <a:solidFill>
                    <a:schemeClr val="tx1"/>
                  </a:solidFill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gastado </a:t>
            </a:r>
          </a:p>
        </p:txBody>
      </p:sp>
      <p:sp>
        <p:nvSpPr>
          <p:cNvPr id="7" name="10 Rectángulo"/>
          <p:cNvSpPr/>
          <p:nvPr/>
        </p:nvSpPr>
        <p:spPr>
          <a:xfrm>
            <a:off x="25427" y="-2873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0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D:\PPS DE CREACION PROPIA - EXCLUSIVOS\- Quien Sabe - Rocio Durcal\Imágenes\11qTZ-2g2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48064" y="1059582"/>
            <a:ext cx="2279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 w="635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Quien </a:t>
            </a:r>
            <a:r>
              <a:rPr lang="es-ES" sz="3200" dirty="0">
                <a:ln w="635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sabe </a:t>
            </a:r>
          </a:p>
        </p:txBody>
      </p:sp>
      <p:pic>
        <p:nvPicPr>
          <p:cNvPr id="10242" name="Picture 2" descr="D:\PPS DE CREACION PROPIA - EXCLUSIVOS\- Quien Sabe - Rocio Durcal\Imágenes\Love-kisses-and-hugs-wallpapers-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" y="0"/>
            <a:ext cx="9144000" cy="513012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699542"/>
            <a:ext cx="345638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</a:t>
            </a:r>
            <a:r>
              <a:rPr lang="es-ES" sz="2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 </a:t>
            </a:r>
            <a:r>
              <a:rPr lang="es-ES" sz="2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vez si nuestro amor es el mas grande </a:t>
            </a:r>
          </a:p>
        </p:txBody>
      </p:sp>
      <p:sp>
        <p:nvSpPr>
          <p:cNvPr id="7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PPS DE CREACION PROPIA - EXCLUSIVOS\- Quien Sabe - Rocio Durcal\Imágenes\43 - brillante_puesta_de_sol-800x600.+PELICULA TUR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411510"/>
            <a:ext cx="295232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 smtClean="0">
                <a:ln w="635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Será </a:t>
            </a:r>
            <a:r>
              <a:rPr lang="es-ES" sz="2600" dirty="0">
                <a:ln w="635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tan fuerte que no se apagará </a:t>
            </a:r>
          </a:p>
        </p:txBody>
      </p:sp>
      <p:pic>
        <p:nvPicPr>
          <p:cNvPr id="9218" name="Picture 2" descr="D:\PPS DE CREACION PROPIA - EXCLUSIVOS\- Quien Sabe - Rocio Durcal\Imágenes\fondos-de-pantalla-de-parejas-lind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8" y="0"/>
            <a:ext cx="9150350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4008" y="627534"/>
            <a:ext cx="431720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600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Iremos </a:t>
            </a:r>
            <a:r>
              <a:rPr lang="es-ES" sz="2600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juntos a la eternidad </a:t>
            </a:r>
          </a:p>
        </p:txBody>
      </p:sp>
      <p:pic>
        <p:nvPicPr>
          <p:cNvPr id="9219" name="Picture 3" descr="D:\PPS DE CREACION PROPIA - EXCLUSIVOS\- Quien Sabe - Rocio Durcal\Imágenes\45 - wallpapers-paisajes-de-patos-hd-1026.+932769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15425" cy="51434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967865" y="641341"/>
            <a:ext cx="32431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Amor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quien sabe</a:t>
            </a:r>
          </a:p>
        </p:txBody>
      </p:sp>
      <p:sp>
        <p:nvSpPr>
          <p:cNvPr id="9" name="10 Rectángulo"/>
          <p:cNvSpPr/>
          <p:nvPr/>
        </p:nvSpPr>
        <p:spPr>
          <a:xfrm>
            <a:off x="52845" y="-2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D:\PPS DE CREACION PROPIA - EXCLUSIVOS\- Quien Sabe - Rocio Durcal\Imágenes\Imagenes-de-parejas-de-enamorados-en-la-playa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1851670"/>
            <a:ext cx="32431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 w="635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Amor </a:t>
            </a:r>
            <a:r>
              <a:rPr lang="es-ES" sz="3200" dirty="0">
                <a:ln w="635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quien sabe</a:t>
            </a:r>
          </a:p>
        </p:txBody>
      </p:sp>
      <p:sp>
        <p:nvSpPr>
          <p:cNvPr id="3" name="2 Rectángulo"/>
          <p:cNvSpPr/>
          <p:nvPr/>
        </p:nvSpPr>
        <p:spPr>
          <a:xfrm>
            <a:off x="899592" y="2859782"/>
            <a:ext cx="32431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 w="635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Amor </a:t>
            </a:r>
            <a:r>
              <a:rPr lang="es-ES" sz="3200" dirty="0">
                <a:ln w="635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quien sabe</a:t>
            </a:r>
          </a:p>
        </p:txBody>
      </p:sp>
      <p:sp>
        <p:nvSpPr>
          <p:cNvPr id="6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PPS DE CREACION PROPIA - EXCLUSIVOS\- Quien Sabe - Rocio Durcal\Imágenes\rantahotellit_theresia-resort_uimaal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1275606"/>
            <a:ext cx="16834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9525"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effectLst>
                  <a:glow rad="63500">
                    <a:srgbClr val="57467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Marzo 2018</a:t>
            </a:r>
            <a:endParaRPr lang="es-ES" sz="2400" dirty="0">
              <a:ln w="9525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glow rad="63500">
                  <a:srgbClr val="57467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27584" y="1923678"/>
            <a:ext cx="30508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 w="9525"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effectLst>
                  <a:glow rad="63500">
                    <a:srgbClr val="57467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Quien Sabe</a:t>
            </a:r>
          </a:p>
          <a:p>
            <a:r>
              <a:rPr lang="es-ES" sz="2400" dirty="0" smtClean="0">
                <a:ln w="9525"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effectLst>
                  <a:glow rad="63500">
                    <a:srgbClr val="57467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Rocío </a:t>
            </a:r>
            <a:r>
              <a:rPr lang="es-ES" sz="2400" dirty="0" err="1" smtClean="0">
                <a:ln w="9525"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effectLst>
                  <a:glow rad="63500">
                    <a:srgbClr val="57467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Durcal</a:t>
            </a:r>
            <a:endParaRPr lang="es-ES" sz="2400" dirty="0">
              <a:ln w="9525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glow rad="63500">
                  <a:srgbClr val="57467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12" name="13 Grupo"/>
          <p:cNvGrpSpPr>
            <a:grpSpLocks/>
          </p:cNvGrpSpPr>
          <p:nvPr/>
        </p:nvGrpSpPr>
        <p:grpSpPr bwMode="auto">
          <a:xfrm flipH="1">
            <a:off x="7596336" y="3507854"/>
            <a:ext cx="1223830" cy="1377443"/>
            <a:chOff x="6948264" y="2112169"/>
            <a:chExt cx="1679944" cy="1562155"/>
          </a:xfrm>
        </p:grpSpPr>
        <p:pic>
          <p:nvPicPr>
            <p:cNvPr id="13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242076" y="2112169"/>
              <a:ext cx="138613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15 Rectángulo"/>
            <p:cNvSpPr>
              <a:spLocks noChangeArrowheads="1"/>
            </p:cNvSpPr>
            <p:nvPr/>
          </p:nvSpPr>
          <p:spPr bwMode="auto">
            <a:xfrm>
              <a:off x="6948264" y="3255466"/>
              <a:ext cx="1679944" cy="4188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dirty="0">
                  <a:ln>
                    <a:solidFill>
                      <a:schemeClr val="accent4">
                        <a:lumMod val="40000"/>
                        <a:lumOff val="60000"/>
                      </a:schemeClr>
                    </a:solidFill>
                  </a:ln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8" name="7 Rectángulo"/>
          <p:cNvSpPr/>
          <p:nvPr/>
        </p:nvSpPr>
        <p:spPr>
          <a:xfrm flipH="1">
            <a:off x="0" y="6246"/>
            <a:ext cx="4572000" cy="2566298"/>
          </a:xfrm>
          <a:prstGeom prst="rect">
            <a:avLst/>
          </a:prstGeom>
          <a:blipFill>
            <a:blip r:embed="rId4" cstate="print">
              <a:duotone>
                <a:prstClr val="black"/>
                <a:srgbClr val="99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99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99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99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4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2425</TotalTime>
  <Words>248</Words>
  <Application>Microsoft Office PowerPoint</Application>
  <PresentationFormat>Presentación en pantalla (16:9)</PresentationFormat>
  <Paragraphs>68</Paragraphs>
  <Slides>25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3" baseType="lpstr">
      <vt:lpstr>Arial</vt:lpstr>
      <vt:lpstr>Copyist</vt:lpstr>
      <vt:lpstr>Kristen ITC</vt:lpstr>
      <vt:lpstr>Harrington</vt:lpstr>
      <vt:lpstr>Brock Script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220</cp:revision>
  <dcterms:created xsi:type="dcterms:W3CDTF">2018-03-07T18:49:34Z</dcterms:created>
  <dcterms:modified xsi:type="dcterms:W3CDTF">2020-11-09T19:02:07Z</dcterms:modified>
</cp:coreProperties>
</file>