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6"/>
  </p:notesMasterIdLst>
  <p:sldIdLst>
    <p:sldId id="444" r:id="rId3"/>
    <p:sldId id="446" r:id="rId4"/>
    <p:sldId id="445" r:id="rId5"/>
    <p:sldId id="447" r:id="rId6"/>
    <p:sldId id="448" r:id="rId7"/>
    <p:sldId id="449" r:id="rId8"/>
    <p:sldId id="450" r:id="rId9"/>
    <p:sldId id="451" r:id="rId10"/>
    <p:sldId id="452" r:id="rId11"/>
    <p:sldId id="483" r:id="rId12"/>
    <p:sldId id="453" r:id="rId13"/>
    <p:sldId id="482" r:id="rId14"/>
    <p:sldId id="454" r:id="rId15"/>
    <p:sldId id="455" r:id="rId16"/>
    <p:sldId id="456" r:id="rId17"/>
    <p:sldId id="457" r:id="rId18"/>
    <p:sldId id="458" r:id="rId19"/>
    <p:sldId id="459" r:id="rId20"/>
    <p:sldId id="460" r:id="rId21"/>
    <p:sldId id="461" r:id="rId22"/>
    <p:sldId id="462" r:id="rId23"/>
    <p:sldId id="463" r:id="rId24"/>
    <p:sldId id="464" r:id="rId25"/>
    <p:sldId id="465" r:id="rId26"/>
    <p:sldId id="466" r:id="rId27"/>
    <p:sldId id="467" r:id="rId28"/>
    <p:sldId id="468" r:id="rId29"/>
    <p:sldId id="469" r:id="rId30"/>
    <p:sldId id="470" r:id="rId31"/>
    <p:sldId id="471" r:id="rId32"/>
    <p:sldId id="472" r:id="rId33"/>
    <p:sldId id="474" r:id="rId34"/>
    <p:sldId id="475" r:id="rId35"/>
    <p:sldId id="476" r:id="rId36"/>
    <p:sldId id="477" r:id="rId37"/>
    <p:sldId id="478" r:id="rId38"/>
    <p:sldId id="479" r:id="rId39"/>
    <p:sldId id="480" r:id="rId40"/>
    <p:sldId id="481" r:id="rId41"/>
    <p:sldId id="484" r:id="rId42"/>
    <p:sldId id="485" r:id="rId43"/>
    <p:sldId id="486" r:id="rId44"/>
    <p:sldId id="443" r:id="rId4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5kVE7wytVTfiMgFCY2roA" hashData="TcPfdPpUKN/SCgLa8fJy59596V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D951"/>
    <a:srgbClr val="E31C07"/>
    <a:srgbClr val="1116E9"/>
    <a:srgbClr val="1C861C"/>
    <a:srgbClr val="167ED4"/>
    <a:srgbClr val="663300"/>
    <a:srgbClr val="9933FF"/>
    <a:srgbClr val="EEBC5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84" autoAdjust="0"/>
    <p:restoredTop sz="99709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406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06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406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406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2782828-2133-484D-8D20-AB7E1A87C19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8B355-8C58-4ABC-9E6C-18A0E77887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AC121-C3A3-4092-ABAE-8347EFBFFD7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6058D-3FFF-4CE6-93A4-3743C95C72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A8C85-5C15-43EE-B9A1-2ACC6BDD3EE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72FC0-DFAF-46AB-9E6E-A8EF00B0DF9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96CC1-B519-410B-BF1C-45AA6B34D3B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5E3E6-2BE9-4ECD-B5FB-675634C8DFD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9A29B-2503-41F8-B318-C28F703368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7972A-92BC-4C17-805F-E81987221D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C9E68-FAB3-4642-90BC-938F77EBDD4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F4C61-3E42-46B8-B3EA-C44685C5D98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1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2BF19-71BD-49FF-BC01-BFB5821A10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03E99-0CA4-4E79-89FF-85AC7B53DD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DCACE0-B6A5-4FE3-84A2-89493D6B16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5E650-589B-48BB-A31B-2D6D48B757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F6842-7F81-4D16-AB8E-A9430269D8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F3883-7FE9-449A-8845-1B68EB54D3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0291D-1A3B-4D29-9243-2555BAEE1E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DB008-DC10-44F5-AF9D-8AA759FB0E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9DAE6-DBC7-4AAC-8762-331D4AB522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0AE55-F8EA-4AD4-966F-A73C31DE85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D7D775-6D71-41B4-A6B7-89CCA7A7F1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66C646E-4287-4045-BC8F-6636537FAC0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1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70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70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DB132A31-A9EA-4A93-B03F-B6F448ADEF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67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4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4985" y="11825693"/>
            <a:ext cx="2018346" cy="210613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915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2968606" y="12762887"/>
            <a:ext cx="7305675" cy="923562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4915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301"/>
            <a:ext cx="23774400" cy="16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70495" y="11392879"/>
            <a:ext cx="2666365" cy="15540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9161" name="WordArt 5"/>
          <p:cNvSpPr>
            <a:spLocks noChangeArrowheads="1" noChangeShapeType="1" noTextEdit="1"/>
          </p:cNvSpPr>
          <p:nvPr/>
        </p:nvSpPr>
        <p:spPr bwMode="auto">
          <a:xfrm>
            <a:off x="2100194" y="1289007"/>
            <a:ext cx="13858972" cy="2686681"/>
          </a:xfrm>
          <a:prstGeom prst="rect">
            <a:avLst/>
          </a:prstGeom>
          <a:noFill/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QUERERTE  A  TI</a:t>
            </a:r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1539560" y="12967367"/>
            <a:ext cx="4570060" cy="883846"/>
          </a:xfrm>
          <a:prstGeom prst="rect">
            <a:avLst/>
          </a:prstGeom>
          <a:solidFill>
            <a:srgbClr val="FF0000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" dirty="0">
                <a:solidFill>
                  <a:srgbClr val="FFC000"/>
                </a:solidFill>
              </a:rPr>
              <a:t>CAMILO SEXTO</a:t>
            </a:r>
          </a:p>
        </p:txBody>
      </p:sp>
    </p:spTree>
  </p:cSld>
  <p:clrMapOvr>
    <a:masterClrMapping/>
  </p:clrMapOvr>
  <p:transition spd="slow" advTm="11000">
    <p:random/>
    <p:sndAc>
      <p:stSnd loop="1">
        <p:snd r:embed="rId2" name="QUERERTE A 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ImageSogni"/>
          <p:cNvPicPr>
            <a:picLocks noChangeAspect="1" noChangeArrowheads="1"/>
          </p:cNvPicPr>
          <p:nvPr/>
        </p:nvPicPr>
        <p:blipFill>
          <a:blip r:embed="rId2"/>
          <a:srcRect t="2754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1508" name="Picture 4" descr="heart-level-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89" y="1179162"/>
            <a:ext cx="4304981" cy="35545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orri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5888" y="0"/>
            <a:ext cx="24460288" cy="1718985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0" name="Picture 10" descr="insomnie din cauza gandurilor"/>
          <p:cNvPicPr>
            <a:picLocks noChangeAspect="1" noChangeArrowheads="1"/>
          </p:cNvPicPr>
          <p:nvPr/>
        </p:nvPicPr>
        <p:blipFill>
          <a:blip r:embed="rId2"/>
          <a:srcRect b="14476"/>
          <a:stretch>
            <a:fillRect/>
          </a:stretch>
        </p:blipFill>
        <p:spPr bwMode="auto">
          <a:xfrm>
            <a:off x="-842009" y="0"/>
            <a:ext cx="25834024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12" name="Picture 4" descr="w06red"/>
          <p:cNvPicPr>
            <a:picLocks noChangeAspect="1" noChangeArrowheads="1"/>
          </p:cNvPicPr>
          <p:nvPr/>
        </p:nvPicPr>
        <p:blipFill>
          <a:blip r:embed="rId2"/>
          <a:srcRect l="4121" t="4489" r="5151" b="4192"/>
          <a:stretch>
            <a:fillRect/>
          </a:stretch>
        </p:blipFill>
        <p:spPr bwMode="auto">
          <a:xfrm>
            <a:off x="0" y="1"/>
            <a:ext cx="23774400" cy="1507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Elipse"/>
          <p:cNvSpPr/>
          <p:nvPr/>
        </p:nvSpPr>
        <p:spPr>
          <a:xfrm>
            <a:off x="12258676" y="613437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027749" y="5043811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14426" y="9814983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7459326" y="613437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69674" y="5350529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2262804" y="5043811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7459326" y="5214210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269674" y="9678664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2258676" y="9661625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8016539" y="9814983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928689" y="613437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500814" y="613437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18066069" y="9835431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17504729" y="558909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1114426" y="9814983"/>
            <a:ext cx="5014914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928689" y="613437"/>
            <a:ext cx="5014911" cy="4294055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7" descr="0GANDUR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93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BACIAMI AMORE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29876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Lágrima"/>
          <p:cNvSpPr/>
          <p:nvPr/>
        </p:nvSpPr>
        <p:spPr>
          <a:xfrm rot="5400000">
            <a:off x="5142685" y="1037301"/>
            <a:ext cx="3966889" cy="4618671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4610419" y="9641177"/>
            <a:ext cx="4804410" cy="3813529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15416214" y="1533592"/>
            <a:ext cx="4804410" cy="3813531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16010394" y="9086949"/>
            <a:ext cx="3966889" cy="4618674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10857789" y="1113269"/>
            <a:ext cx="3053550" cy="3512501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4416426" y="6021904"/>
            <a:ext cx="3694114" cy="289678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10541636" y="10776035"/>
            <a:ext cx="3694114" cy="290019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16481109" y="5854911"/>
            <a:ext cx="3698240" cy="290019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5699899" y="1804096"/>
            <a:ext cx="3966889" cy="4618674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10863623" y="1728408"/>
            <a:ext cx="3050141" cy="3512504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14673264" y="2147029"/>
            <a:ext cx="4804410" cy="3813531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15552420" y="5854911"/>
            <a:ext cx="3698240" cy="290019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5522596" y="5814016"/>
            <a:ext cx="3694114" cy="289678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5332730" y="9061821"/>
            <a:ext cx="4804410" cy="3813529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11049358" y="9856444"/>
            <a:ext cx="3050143" cy="3512501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15267444" y="8626873"/>
            <a:ext cx="3966889" cy="4618674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0999785" y="6625110"/>
            <a:ext cx="2377437" cy="1962995"/>
          </a:xfrm>
          <a:prstGeom prst="ellipse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3" descr="30543810_26539750_5adcf14e5e1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21422"/>
            <a:ext cx="23774400" cy="1820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kiss-couple-romance-touch-feeling-happy-hug-embrace-love-beautiful-camila-lima-anas-ahm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750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un alt dr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3" descr="image-8E64_4E1B92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4806275" cy="18338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5571"/>
            <a:ext cx="23774400" cy="16859755"/>
          </a:xfrm>
          <a:prstGeom prst="rect">
            <a:avLst/>
          </a:prstGeom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559" y="405552"/>
            <a:ext cx="14788831" cy="1391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90" name="Picture 6" descr="rtemagicc11alechx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70535" y="1332522"/>
            <a:ext cx="8704899" cy="1283104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5" descr="3a1d5395604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3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357369222_9dde9e51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1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cupl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2010" y="-132911"/>
            <a:ext cx="25743219" cy="1485538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 b="-89"/>
          <a:stretch>
            <a:fillRect/>
          </a:stretch>
        </p:blipFill>
        <p:spPr bwMode="auto">
          <a:xfrm>
            <a:off x="0" y="0"/>
            <a:ext cx="23774400" cy="15400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4494913" cy="15505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0136" y="-425505"/>
            <a:ext cx="24693092" cy="1655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3078" y="0"/>
            <a:ext cx="12708571" cy="152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1387134" y="0"/>
            <a:ext cx="12387266" cy="152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5898199" y="558909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219977" tIns="109989" rIns="219977" bIns="109989"/>
          <a:lstStyle/>
          <a:p>
            <a:endParaRPr lang="es-ES"/>
          </a:p>
        </p:txBody>
      </p:sp>
      <p:pic>
        <p:nvPicPr>
          <p:cNvPr id="23567" name="Picture 15" descr="mediumkd2sq1564963fae90eb2543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395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5571"/>
            <a:ext cx="23774400" cy="16859755"/>
          </a:xfrm>
          <a:prstGeom prst="rect">
            <a:avLst/>
          </a:prstGeom>
        </p:spPr>
      </p:pic>
      <p:pic>
        <p:nvPicPr>
          <p:cNvPr id="18435" name="Picture 3" descr="IFSPDA_WL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4442" y="860379"/>
            <a:ext cx="17975264" cy="1314117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this morning love"/>
          <p:cNvPicPr>
            <a:picLocks noChangeAspect="1" noChangeArrowheads="1"/>
          </p:cNvPicPr>
          <p:nvPr/>
        </p:nvPicPr>
        <p:blipFill>
          <a:blip r:embed="rId2"/>
          <a:srcRect r="-35" b="3825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super poza !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5505"/>
            <a:ext cx="24897080" cy="1835956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rcRect b="7498"/>
          <a:stretch>
            <a:fillRect/>
          </a:stretch>
        </p:blipFill>
        <p:spPr bwMode="auto">
          <a:xfrm>
            <a:off x="-1" y="-1"/>
            <a:ext cx="24122771" cy="15433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5571"/>
            <a:ext cx="23774400" cy="16859755"/>
          </a:xfrm>
          <a:prstGeom prst="rect">
            <a:avLst/>
          </a:prstGeom>
        </p:spPr>
      </p:pic>
      <p:pic>
        <p:nvPicPr>
          <p:cNvPr id="12293" name="Picture 5" descr="mediumk9k2rn554909c4035b20f328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57450" y="715676"/>
            <a:ext cx="17975264" cy="1400679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iubire si muzica"/>
          <p:cNvPicPr>
            <a:picLocks noChangeAspect="1" noChangeArrowheads="1"/>
          </p:cNvPicPr>
          <p:nvPr/>
        </p:nvPicPr>
        <p:blipFill>
          <a:blip r:embed="rId2"/>
          <a:srcRect b="9734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774400" cy="15934184"/>
          </a:xfrm>
          <a:prstGeom prst="rect">
            <a:avLst/>
          </a:prstGeom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1600128" y="1217569"/>
            <a:ext cx="5664422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8529614" y="1360445"/>
            <a:ext cx="5664422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15459100" y="1431883"/>
            <a:ext cx="5664422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1671566" y="8215370"/>
            <a:ext cx="5664422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8601052" y="8215370"/>
            <a:ext cx="5857916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15744852" y="8215370"/>
            <a:ext cx="5664422" cy="6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 r="-110" b="73"/>
          <a:stretch>
            <a:fillRect/>
          </a:stretch>
        </p:blipFill>
        <p:spPr bwMode="auto">
          <a:xfrm>
            <a:off x="1671566" y="1099574"/>
            <a:ext cx="19716888" cy="13622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3774400" cy="16197505"/>
          </a:xfrm>
          <a:prstGeom prst="rect">
            <a:avLst/>
          </a:prstGeom>
        </p:spPr>
      </p:pic>
      <p:pic>
        <p:nvPicPr>
          <p:cNvPr id="28675" name="Picture 3" descr="capelli al ven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2975" y="0"/>
            <a:ext cx="17224056" cy="14722475"/>
          </a:xfrm>
          <a:prstGeom prst="rect">
            <a:avLst/>
          </a:prstGeom>
          <a:noFill/>
        </p:spPr>
      </p:pic>
      <p:pic>
        <p:nvPicPr>
          <p:cNvPr id="28676" name="Picture 4" descr="98c824a2441a2f1de840d0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60225" y="10142149"/>
            <a:ext cx="4214176" cy="458032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6848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9092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/>
          <a:srcRect r="935"/>
          <a:stretch>
            <a:fillRect/>
          </a:stretch>
        </p:blipFill>
        <p:spPr bwMode="auto">
          <a:xfrm>
            <a:off x="1" y="1"/>
            <a:ext cx="24806275" cy="14800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774400" cy="15934184"/>
          </a:xfrm>
          <a:prstGeom prst="rect">
            <a:avLst/>
          </a:prstGeom>
        </p:spPr>
      </p:pic>
      <p:pic>
        <p:nvPicPr>
          <p:cNvPr id="30725" name="Picture 5" descr="Portrait_with_a_rose_by_Alexxxx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18" y="646065"/>
            <a:ext cx="14041755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2cqfia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5571"/>
            <a:ext cx="23774400" cy="16859755"/>
          </a:xfrm>
          <a:prstGeom prst="rect">
            <a:avLst/>
          </a:prstGeom>
        </p:spPr>
      </p:pic>
      <p:pic>
        <p:nvPicPr>
          <p:cNvPr id="31747" name="Picture 3" descr="jula'-jula--pictures-make-me-feel--sexy--sensual--nudes--Etc-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6342" y="0"/>
            <a:ext cx="11916091" cy="14722475"/>
          </a:xfrm>
          <a:prstGeom prst="rect">
            <a:avLst/>
          </a:prstGeom>
          <a:noFill/>
        </p:spPr>
      </p:pic>
      <p:pic>
        <p:nvPicPr>
          <p:cNvPr id="3" name="Picture 14" descr="rtemagicc11alechx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434" y="646065"/>
            <a:ext cx="6925945" cy="1283104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0"/>
            <a:ext cx="23774400" cy="14722475"/>
            <a:chOff x="476" y="300"/>
            <a:chExt cx="4763" cy="3663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76" y="300"/>
              <a:ext cx="4763" cy="3663"/>
              <a:chOff x="521" y="297"/>
              <a:chExt cx="4763" cy="3663"/>
            </a:xfrm>
          </p:grpSpPr>
          <p:pic>
            <p:nvPicPr>
              <p:cNvPr id="37893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21" y="297"/>
                <a:ext cx="4763" cy="36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7894" name="Rectangle 6"/>
              <p:cNvSpPr>
                <a:spLocks noChangeArrowheads="1"/>
              </p:cNvSpPr>
              <p:nvPr/>
            </p:nvSpPr>
            <p:spPr bwMode="auto">
              <a:xfrm>
                <a:off x="2109" y="3475"/>
                <a:ext cx="1361" cy="182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pic>
          <p:nvPicPr>
            <p:cNvPr id="37895" name="Picture 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064" y="3430"/>
              <a:ext cx="1381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ransition advTm="2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/>
          <a:srcRect b="-69"/>
          <a:stretch>
            <a:fillRect/>
          </a:stretch>
        </p:blipFill>
        <p:spPr bwMode="auto">
          <a:xfrm>
            <a:off x="1" y="1"/>
            <a:ext cx="24992014" cy="15114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nd-ecran-animations-paysages-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5571"/>
            <a:ext cx="23774400" cy="16859755"/>
          </a:xfrm>
          <a:prstGeom prst="rect">
            <a:avLst/>
          </a:prstGeom>
        </p:spPr>
      </p:pic>
      <p:pic>
        <p:nvPicPr>
          <p:cNvPr id="39948" name="Picture 12" descr="mediumkw4klz624b4c315708ab9169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32543"/>
            <a:ext cx="8795701" cy="8289932"/>
          </a:xfrm>
          <a:prstGeom prst="rect">
            <a:avLst/>
          </a:prstGeom>
          <a:noFill/>
        </p:spPr>
      </p:pic>
      <p:pic>
        <p:nvPicPr>
          <p:cNvPr id="39950" name="Picture 14" descr="rtemagicc11alechx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9746" y="0"/>
            <a:ext cx="6925945" cy="1283104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this morninghas following my thoughts"/>
          <p:cNvPicPr>
            <a:picLocks noChangeAspect="1" noChangeArrowheads="1"/>
          </p:cNvPicPr>
          <p:nvPr/>
        </p:nvPicPr>
        <p:blipFill>
          <a:blip r:embed="rId2"/>
          <a:srcRect b="5951"/>
          <a:stretch>
            <a:fillRect/>
          </a:stretch>
        </p:blipFill>
        <p:spPr bwMode="auto">
          <a:xfrm>
            <a:off x="-1407479" y="0"/>
            <a:ext cx="27612978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7" name="Picture 19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10" y="12219021"/>
            <a:ext cx="3066734" cy="134956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058964" y="0"/>
            <a:ext cx="8715436" cy="1369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callar y esperar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querer ganar el cielo por amor</a:t>
            </a:r>
            <a:br>
              <a:rPr lang="es-ES" sz="3200" dirty="0" smtClean="0"/>
            </a:br>
            <a:r>
              <a:rPr lang="es-ES" sz="3200" dirty="0" smtClean="0"/>
              <a:t>es haber perdido el miedo al dolor</a:t>
            </a:r>
            <a:br>
              <a:rPr lang="es-ES" sz="3200" dirty="0" smtClean="0"/>
            </a:br>
            <a:r>
              <a:rPr lang="es-ES" sz="3200" dirty="0" smtClean="0"/>
              <a:t>es luchar contra nadie en la batalla</a:t>
            </a:r>
            <a:br>
              <a:rPr lang="es-ES" sz="3200" dirty="0" smtClean="0"/>
            </a:br>
            <a:r>
              <a:rPr lang="es-ES" sz="3200" dirty="0" smtClean="0"/>
              <a:t>y ahogar el fuego que me nace en las entrañas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callar y aguantar 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querer ganar el cielo por amor</a:t>
            </a:r>
            <a:br>
              <a:rPr lang="es-ES" sz="3200" dirty="0" smtClean="0"/>
            </a:br>
            <a:r>
              <a:rPr lang="es-ES" sz="3200" dirty="0" smtClean="0"/>
              <a:t>es haber perdido el miedo al dolor</a:t>
            </a:r>
            <a:br>
              <a:rPr lang="es-ES" sz="3200" dirty="0" smtClean="0"/>
            </a:br>
            <a:r>
              <a:rPr lang="es-ES" sz="3200" dirty="0" smtClean="0"/>
              <a:t>es luchar contra nadie en la batalla</a:t>
            </a:r>
            <a:br>
              <a:rPr lang="es-ES" sz="3200" dirty="0" smtClean="0"/>
            </a:br>
            <a:r>
              <a:rPr lang="es-ES" sz="3200" dirty="0" smtClean="0"/>
              <a:t>y ahogar el fuego que me nace en las entrañas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callar y aguantar </a:t>
            </a:r>
            <a:endParaRPr lang="es-ES" sz="3200" dirty="0"/>
          </a:p>
        </p:txBody>
      </p:sp>
      <p:sp>
        <p:nvSpPr>
          <p:cNvPr id="5" name="4 Rectángulo"/>
          <p:cNvSpPr/>
          <p:nvPr/>
        </p:nvSpPr>
        <p:spPr>
          <a:xfrm>
            <a:off x="6815102" y="2932081"/>
            <a:ext cx="7786742" cy="10741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/>
              <a:t>Quererte a ti es como querer </a:t>
            </a:r>
            <a:br>
              <a:rPr lang="es-ES" sz="3200" dirty="0" smtClean="0"/>
            </a:br>
            <a:r>
              <a:rPr lang="es-ES" sz="3200" dirty="0" smtClean="0"/>
              <a:t>arrancarle un quejido al viento</a:t>
            </a:r>
            <a:br>
              <a:rPr lang="es-ES" sz="3200" dirty="0" smtClean="0"/>
            </a:br>
            <a:r>
              <a:rPr lang="es-ES" sz="3200" dirty="0" smtClean="0"/>
              <a:t>un beso al vacío</a:t>
            </a:r>
            <a:br>
              <a:rPr lang="es-ES" sz="3200" dirty="0" smtClean="0"/>
            </a:br>
            <a:r>
              <a:rPr lang="es-ES" sz="3200" dirty="0" smtClean="0"/>
              <a:t>y una sonrisa al silencio 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 es conjugar </a:t>
            </a:r>
            <a:br>
              <a:rPr lang="es-ES" sz="3200" dirty="0" smtClean="0"/>
            </a:br>
            <a:r>
              <a:rPr lang="es-ES" sz="3200" dirty="0" smtClean="0"/>
              <a:t>el verbo amar en soledad</a:t>
            </a:r>
            <a:br>
              <a:rPr lang="es-ES" sz="3200" dirty="0" smtClean="0"/>
            </a:br>
            <a:r>
              <a:rPr lang="es-ES" sz="3200" dirty="0" smtClean="0"/>
              <a:t>un "te quiero" sin respuesta</a:t>
            </a:r>
            <a:br>
              <a:rPr lang="es-ES" sz="3200" dirty="0" smtClean="0"/>
            </a:br>
            <a:r>
              <a:rPr lang="es-ES" sz="3200" dirty="0" smtClean="0"/>
              <a:t>y no querer ver</a:t>
            </a:r>
            <a:br>
              <a:rPr lang="es-ES" sz="3200" dirty="0" smtClean="0"/>
            </a:br>
            <a:r>
              <a:rPr lang="es-ES" sz="3200" dirty="0" smtClean="0"/>
              <a:t>que mis caricias te molestan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querer ganar el cielo por amor</a:t>
            </a:r>
            <a:br>
              <a:rPr lang="es-ES" sz="3200" dirty="0" smtClean="0"/>
            </a:br>
            <a:r>
              <a:rPr lang="es-ES" sz="3200" dirty="0" smtClean="0"/>
              <a:t>es haber perdido el miedo al dolor</a:t>
            </a:r>
            <a:br>
              <a:rPr lang="es-ES" sz="3200" dirty="0" smtClean="0"/>
            </a:br>
            <a:r>
              <a:rPr lang="es-ES" sz="3200" dirty="0" smtClean="0"/>
              <a:t>es luchar contra nadie en la batalla</a:t>
            </a:r>
            <a:br>
              <a:rPr lang="es-ES" sz="3200" dirty="0" smtClean="0"/>
            </a:br>
            <a:r>
              <a:rPr lang="es-ES" sz="3200" dirty="0" smtClean="0"/>
              <a:t>y ahogar el fuego que me nace en las entrañas</a:t>
            </a:r>
            <a:br>
              <a:rPr lang="es-ES" sz="3200" dirty="0" smtClean="0"/>
            </a:br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quererte a ti</a:t>
            </a:r>
            <a:br>
              <a:rPr lang="es-ES" sz="3200" dirty="0" smtClean="0"/>
            </a:br>
            <a:r>
              <a:rPr lang="es-ES" sz="3200" dirty="0" smtClean="0"/>
              <a:t>es callar y aguantar </a:t>
            </a: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000" dirty="0"/>
          </a:p>
        </p:txBody>
      </p:sp>
      <p:sp>
        <p:nvSpPr>
          <p:cNvPr id="3074" name="AutoShape 2" descr="data:image/jpeg;base64,/9j/4AAQSkZJRgABAQAAAQABAAD/2wCEAAkGBxQTEhQUEhQVFRUXFBQVFxcVFRQUFxQUFBQWFhQXFRQYHCggGBolHBQUITEhJSkrLi4uFx8zODMsNygtLisBCgoKDg0OFxAQGiwcHxwsLCwsLCwsLCwsLCwsLCwsLCwsLCwsLCwsLCwsLDcsLCwsLDc3LCwsKyw3LCsrLCwrK//AABEIALoBDwMBIgACEQEDEQH/xAAcAAAABwEBAAAAAAAAAAAAAAAAAQIDBAUHBgj/xAA3EAABAwMCBAMFCAICAwAAAAABAAIRAwQhEjEFBkFRE2FxByKBkbEyQlKhwdHh8GLxFCMVM3L/xAAZAQACAwEAAAAAAAAAAAAAAAABAgADBAX/xAAkEQACAgICAgICAwAAAAAAAAAAAQIRAyESMQRBE1EiMjNCYf/aAAwDAQACEQMRAD8Aw1BBBQgEEEFCAQQQUIBBBBQgbQn7e2LyAEVCkSQBkla7yFyjoaKlRoLj3zHoqsuTgjRhxcuzmOAcjVKkFwgeYyV1tP2agjePgtFtLQNGysqNuFhc5SNnKMdJGc2fs9a0/ZbERMScdR5q+teUaTOpkdwuwNNH4Q9UKbFedlFQ4S1uGgn4fVWNDhoG/wDKsKbEswmjjoqllbGKVq0bAJ0UEsORh6s0JbGKlIJBohSSklqnEikyG6l5Js01N0ptwSuI6kRdKOE65qbckodEeoFV39OQVcOao1xTwfRI0NF0edvaDa6Lpx7if3XKlad7XbCHMf5x81mULoYHcEZvJX539j9kYMrbuRrcV7e21YdSOke9l9ORqEzgg9PNZXy5ZhzakiT7kbYzvJ/uy07leo0UWHVilUecf5EH8zITTlqgQhqzpuN8KLhqGXNdUEwfeGdOeux+SmcvFxpU8+8IBjPu+asrY+IyIOSP1n6pnhNv4fiCMmPTcifjH5pY6Ystotq+QR0CglWb2w2N9lX1Gwt+J6OZ5C2eRUEEFmNoEEEFCAQQQUIGlMZJwkq85X4aatUDzG6EnSsaEeTo6jkLlwOPi1Bhuw8/NbFwq3AA6eSq+XOFCmxoiIGcASepK6O3pwudkk5M6OoqkSKbFLpBMMT7SokUscRwiCUU6FsACBSmtStKNC2NAIk7pSdKNBsS0o0khAOUIG5NuTiIhQKI5REJ0pO6Qexmo1R66mlQ7oiEr6CjMva5SBtg6NnD9likrbvawR/xDn77fqsRK0+N+pV5D6Og5YvQzxA4SPDPWMzg/MrueTLlvgvM+8XEgbzpg5/vRZzwC3NSpoaw1HOBa1o/EdjHWOy2Xl3lY0qVEOg6qhDy10ZAjScYM4PorJoEJ6o63lO+LqVOZySZGSf8R+q6GjQ1QY6Z+ZIH5rkuV26WBpxTZqEzGS4n3R0ldXYvJbjDZ329IUirKpumP3An8v8AarqxyVYV6mD8gq+oVsxI5+dpnkNBBBUGwCCCChAI0SNQgum2Stj9mHB9FLxHDLjjGw6fquA5G5fddV2/gaQXH9Fv/C7AMYGgQAIws2ef9TXgjS5Eu3bAClAJIpoHCylw6xyfbUVNfcSbTBJ37DK5u85wOdII6BRMKxOXR35uGjEp2nWCyqlzO3JJJyTJmRgyPRWFLmZzIIeNJ2E/OAnTA8DNMa8Jazu35+aJ1tiDHr0kK2s+d6Dup+RjtM9k/JFTwyXo6xxSCVXW3GqVSNLwVJ8YFRsXix1yIhN+IhqQsNDoSSU256SaijdBoNzkkvCqeLcap0ftOyuE49z+WHSyCf71SbfQ6iaJdXobuVzXFeZaTZBcMZ+ELN7/AJlrVB77yA77rJmN4VPcNqvLToJ77ye8mMIqP2WKFHQ+0TiQrWkscCPEb69fyWWEK+4s17WkOJg9PP0VNRrFpkbwRkA4Ig7rXiVIyeQ9j3Drp9J4dTLmuBBBaSDgzuFsPIl5cV6gD26XyYDw8EB25gjaIzlZPaXtINIfRDnAHQ5riwhxIy78YEbY3XZ8kXtzXuGvFxV1AO1EAvcxg0gk6iBEdPJXVaKU6Ngp2MnHvNbMNy0Bx6n8XUZXRMaA0Sf9+aruDNim3VpdJ1ao0uJ/yHTKk13yeqbHD0UZcmhLnpmoEbym5WpKjBKdnkdBBLptlYjqCEcLpeVuWhch7nOLWsHTv0wpVflDMMJiYH0yq3linTNEPGnJWjkAEuiySArDjvCXW1U0nFpc3fSZHzSeCUNdVrfMfmU16sr4NSpmw+zOw8Oi0gb5Wi0B5Ki5XstFJvpC6GmAsEm7NnQs7KJdPMGFPDExWtp/ZK0yJo5q6tPEOT/I+Cjt5bpYx/YhWl7Tc04GFQ8Svq4HuHT5qpOmao2+iRV4FQG4afUBVfEbK1bkljcGc7Y6D4J625WrXlF7qlaKmfDYx32o6Od88BVPCJtm+E+nSllZlQ+KzU9xb0k9J6LXjwufsy5c7xy+yh4ra0S5/gvc4jIDQ53b7MeajNoXAbM62wARJJHWPIwtm5D4cS6tdPphnin3QBAInJA6DZTeOcIoukw1rzMPEB09j3+KOSLh0HH5Cm9oyHhtzUwdhgDeW5xGZhaDwfipjSXaowCTl3eU43l1k6S1vq3YjqjHBWsdgD1Cz/I2Xy4PovqNUlSA7Cj2VLCmupYTL7M0qRGdUVLx7i3htMHMQAra8IAJVE21ZUcNRiZOoxIA6AJNtlkUu2Zjxy5q1SNRLZJIL+oj7o3O65i4tnajANT0IHqdIK3Lmrltjm0qtuxrnUTloAcSN5IO/wDK5q4rVriaLaYJdVNQhtIUzrIjftH0W/FFOOzNlzu9IoLPhtalQZVNr/1katbSKkAg7jcKx4Rx+m4wcHtG/otQoWQoWrKbvut97M5O49MrKm8tE3L3tw2SQPIrPONSZfDI5QOW9pTm66ekRqDnH5iAuGK0znngFSrUpspt1P0HA33XIu5VuR9qk8ZiYMT2nutGOSUTPlhKUiiZutO5J49SayjTreGWhxI6O1TBD3D7pxA8lzlDlCoYaWlryZkmGhpAgbbz1nqu45d5DLGDxGsnWCahGQB+E9uqtU0UuDXZrHDrllVjdBkbE9h0/VPObuqzlfhraExMdCdiO4/0rsluTur4Sox5YpsgOSAnqpTRV6Zia2eRUYKCJYjrHbchX2llZmqHYc3z6ELteWB4jiCRI74AHeFkHDLo06jXdjkdwtS4bZms3xqDnNDhB6wYmPNY88adnV8SalDj7OE55pht5Va12oBxAPdK5Jparhk494fUKv47q8Z+rJnPqp3J9bTcU/8A6CuX6GWX8rs9F8PZDRHRTmKBw50sCmBywPsuJjDhSGtUSk9SWPVkWmVtDdSzDt1DuuEMIIj8laByBEouCYFOSOao8LNI/wDWSB2GystLsEkGAN2tJ3zlT6lGUh1NFXELaltjLrp+xP8AAVfWZOTk/XqrI0yktopJW+xo0uhq1pADGEmqzKkhqKqxBrRE9jVB0KW4yoD8HClU3YQi9EkiBxI4IUK0pAkEicKdfNkJi3ZCX2N6JbW+UemE46o/drunWEbWSlmmrbfoV0VPEGVaghzseSTa2IYMD5q1NBIqswok/Yb1RzVKnN8yN2gD553Xcs4bTjLGn4dTvv6ri7K1Lrx7s4LfhAXfB2FpxxTRmyz2QTwqnIOhu/QREJqpw5jctAEdpGfTZWBfKj16hK0QxmWeXRGc1N60t5TTgtUYowTm2EQkwllABOIeP0EEFiOqKBWs+yS81MqUnbDI8iVki7/2VX7WXAaTBcR8VVmjcTR48qkOe1Hl40KwrNB8N437PG4K47h1bRUaexXpTj/CWXNB9KoAWuGPJw2cOxWK1uRLinW06dTfxDbCz4cqUeLNE4OUuSNa5V4kKtJpHYb+ivgVyvKtgaDA35/quqacLNJ70PVDzD5qVTeoTCpVIqJitEtpTrVHYU+w4VyZS0KhJcECUguTAoIoaUaDUBgk1UKkOPdQ6tRJLSDHsjVDkp2mVHqKTRGFVHbLX0NXQ/RN0VIu24TFEo07Beia1KCS1LwrkIGmbjZPSoleplHsAOD25D3ujdWpqEbJuxowwE9c+vZB5XQxQpHPzT2HUqfymNaJ7pSCFoSMMptiXpEpZCIhWIrYQQRFEoCzyAgglSsR1hKncIvDSqteDEHdQUEGrDF07PRHLXN7K1MNe4B4G8iHDuPNWFKq1xkefZebKdYjIJWs+zDiRqUi1xktdGfPKx5MHHZshlUjR6YClUyolJqk0ysrLSXSTzCodN6dDoQslE6m/wDvwT7XKBSepFN6tixJIkoaUTSlynKwgElxhB70zqlBsKI9zWUYzun6zIKSQqXZfGhjVlTbcYTNNo6qbQZhGAJMRXGFApHOVZ1mYVSdzHdWNbFiWLDKMlNUXYThKG2SgnvTdvR1ujp19Emo5TeGQ1s9XfTorsMXKRVmmoxLBxgeigVSnbm5nAUYuXUhE5GaaboACIotSEq0z2giiKBKSSoBiSEECUkFMKeQkEEFhOuBBBBQgYWo+zizNNjicaiDBx0WbcOp6qjB3cPqtv4Tb6WAAbAfFUZ5UqNPjrdnU2z5APopLR/fRVtjVwB1hWVF0rC0aRyIT9MpOmdktoS0Sww5SKKilSKRRQGSmFLLkhuyLKdFTAXJ6mxIYE4CrEgNiKjJUKtb5U0uROQkkxoyorSCE9b3MBPVWph1LCRKhuSY5UvBCjMaN0k08pTTspbCv8JDEpxTYKBKILG6pnA64+ankQIHQQoloyXz2E/HopLnSuj4kKVnM8zJugpRIka3I54CiKUESBKEQkp0hIIRFYkBFCVCAUIeP0EZQAWI6wIRI0ShC65TpB11SB/F9FuXDaI0rDuUXxdU/MkLdeE5Cy5+zXg6FtZpPbP5qxtgFHuqMiev96pFnW2n0WW0aGXdLZPhij0HYUtuyIjY0GJ6mEkjKWwqJCtj7SgTCIJm4lN0KOisEvWqxzH7iFFrXdVpgAJXOh1Cy71opVELqr1OfJPMvHD7x+SHyD/EyyL43SgZVc2/B7FHU4mxu2/n3RUkK8Uvok3AhRw5VF1xpxJ0+uBhFZ3T35iI690t30NwaWzoJSgUxbzGU68w3CshtlMnSbHrQwCe5/IJZKJrYAHYILtY48YpHDyz5SbDQQCCsKw0CgERKBAFJcEaIqAYkpMpRSUQHkRzUhK1pKxHWYcIkEFCE7gtbRXpO7Pb9VvnBHyvPFJ0EHsQfkt35Qug+mx25LQs/kLVmnA+zqXiR/fRVtw0gyFbtCj3FEH81gfZqQuxuphW1N8rlSSw+U/LzVpZ3kxlWJiyiXMpTVEp1lJY9GysfYlPCSwpcogG3BRa7VNKjVWykkPFjVOkD5pqpYeeURlpSXXh6hRV7LFKXoMcPA+1H97JNe0bG397pl/ED1BTYviRsd0r4j3LsFSg1s/D0hO2NFR9TnGXbdlLpPgIpoSTbJzGxCbNw3WJIHr3UG7v9IMnv8h3WN8084PqViabyAww2OpByVp8ZXMy5o/gz0BugF584X7Trqkcu1DsRK7rgHtao1IFw3Qe4yF2VT6ZxZY5LtGkoioHD+NUK4mlVa70OfkrBForAiRoEpSUCEkhKlJlEjElEjKACgDx+gggsdHWAgjRKUQNa17PL2aTPLH1WSrsvZ/egOcwnO4VWWNxLsMqkbnb1gQnakQudsbz3QrGndLA47Ndh3NMQqt1U0zI2+inV3b/AE/ZQbgghTiHkTrPiYI33Vva3YPVcDXlpkJ+24uQYMp1AV7NGpVh3Tjqi4224ztlWdvxKR/KDi0VnQB4R6gqcXieZdoqALJz2gpp1EJj/kpJuVPjCpjjqDUg0QEw65SHXKX4x1NjlUQo76wCj3F3hclzZzO23pkgy4zpHn5+SKxt6DyK/wBpvM+hvg0ne+6dUfdb+5WSOeSnr27fVe57zqc4ySUwt2PHwRjyT5MEow5EgrNlZLtOJVKZlj3NPkSF2fB/ahd0hDnaxjdcCgrI5JISWOMu0bjwn2usdAq04Mxhdhw7nO0qxFTST0dj815ga5PU7pzdiQrY5V7RRLxl6Z60p3DXCWkEdwQUvxAvMHCua7iiRoqOA7ThdNZe1K5bGuHjsYT3F9FLwTRvGsIawsnsfawx3/spkehXTcN52tqu1QNPZ2EaK3BrtHnNBBBZTpgQQQUIBTOF3ZpVGvHQ58x1UNGEGrCnTNk4VxAOa0jYifgrendLP+UHnwRk7911dMrK8aNalouHXeFHqXEqGSmXFVuI1j1Wqm3MBCYP6JbSmoFheERspNveub9pIaUl6PEFlvS4p5qQ3ia5ZpynQcqcRTqm8R80l3EfNc9TKVVKNELr/wAgkVOIx1VHTKbrnCXiMPcX4+2m0ucYA+ZPQBZTxribrioXuPXA7N6BWPN7zrAkxnErnVfjgkU5JvoOESNErikCCCChAIIIKEAggggQOUESNEgYKW2qRsU2gim0SrP/2Q=="/>
          <p:cNvSpPr>
            <a:spLocks noChangeAspect="1" noChangeArrowheads="1"/>
          </p:cNvSpPr>
          <p:nvPr/>
        </p:nvSpPr>
        <p:spPr bwMode="auto">
          <a:xfrm>
            <a:off x="63500" y="-17303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76" name="AutoShape 4" descr="data:image/jpeg;base64,/9j/4AAQSkZJRgABAQAAAQABAAD/2wCEAAkGBxQTEhQUEhQVFRUXFBQVFxcVFRQUFxQUFBQWFhQXFRQYHCggGBolHBQUITEhJSkrLi4uFx8zODMsNygtLisBCgoKDg0OFxAQGiwcHxwsLCwsLCwsLCwsLCwsLCwsLCwsLCwsLCwsLCwsLDcsLCwsLDc3LCwsKyw3LCsrLCwrK//AABEIALoBDwMBIgACEQEDEQH/xAAcAAAABwEBAAAAAAAAAAAAAAAAAQIDBAUHBgj/xAA3EAABAwMCBAMFCAICAwAAAAABAAIRAwQhEjEFBkFRE2FxByKBkbEyQlKhwdHh8GLxFCMVM3L/xAAZAQACAwEAAAAAAAAAAAAAAAABAgADBAX/xAAkEQACAgICAgICAwAAAAAAAAAAAQIRAyESMQRBE1EiMjNCYf/aAAwDAQACEQMRAD8Aw1BBBQgEEEFCAQQQUIBBBBQgbQn7e2LyAEVCkSQBkla7yFyjoaKlRoLj3zHoqsuTgjRhxcuzmOAcjVKkFwgeYyV1tP2agjePgtFtLQNGysqNuFhc5SNnKMdJGc2fs9a0/ZbERMScdR5q+teUaTOpkdwuwNNH4Q9UKbFedlFQ4S1uGgn4fVWNDhoG/wDKsKbEswmjjoqllbGKVq0bAJ0UEsORh6s0JbGKlIJBohSSklqnEikyG6l5Js01N0ptwSuI6kRdKOE65qbckodEeoFV39OQVcOao1xTwfRI0NF0edvaDa6Lpx7if3XKlad7XbCHMf5x81mULoYHcEZvJX539j9kYMrbuRrcV7e21YdSOke9l9ORqEzgg9PNZXy5ZhzakiT7kbYzvJ/uy07leo0UWHVilUecf5EH8zITTlqgQhqzpuN8KLhqGXNdUEwfeGdOeux+SmcvFxpU8+8IBjPu+asrY+IyIOSP1n6pnhNv4fiCMmPTcifjH5pY6Ystotq+QR0CglWb2w2N9lX1Gwt+J6OZ5C2eRUEEFmNoEEEFCAQQQUIGlMZJwkq85X4aatUDzG6EnSsaEeTo6jkLlwOPi1Bhuw8/NbFwq3AA6eSq+XOFCmxoiIGcASepK6O3pwudkk5M6OoqkSKbFLpBMMT7SokUscRwiCUU6FsACBSmtStKNC2NAIk7pSdKNBsS0o0khAOUIG5NuTiIhQKI5REJ0pO6Qexmo1R66mlQ7oiEr6CjMva5SBtg6NnD9likrbvawR/xDn77fqsRK0+N+pV5D6Og5YvQzxA4SPDPWMzg/MrueTLlvgvM+8XEgbzpg5/vRZzwC3NSpoaw1HOBa1o/EdjHWOy2Xl3lY0qVEOg6qhDy10ZAjScYM4PorJoEJ6o63lO+LqVOZySZGSf8R+q6GjQ1QY6Z+ZIH5rkuV26WBpxTZqEzGS4n3R0ldXYvJbjDZ329IUirKpumP3An8v8AarqxyVYV6mD8gq+oVsxI5+dpnkNBBBUGwCCCChAI0SNQgum2Stj9mHB9FLxHDLjjGw6fquA5G5fddV2/gaQXH9Fv/C7AMYGgQAIws2ef9TXgjS5Eu3bAClAJIpoHCylw6xyfbUVNfcSbTBJ37DK5u85wOdII6BRMKxOXR35uGjEp2nWCyqlzO3JJJyTJmRgyPRWFLmZzIIeNJ2E/OAnTA8DNMa8Jazu35+aJ1tiDHr0kK2s+d6Dup+RjtM9k/JFTwyXo6xxSCVXW3GqVSNLwVJ8YFRsXix1yIhN+IhqQsNDoSSU256SaijdBoNzkkvCqeLcap0ftOyuE49z+WHSyCf71SbfQ6iaJdXobuVzXFeZaTZBcMZ+ELN7/AJlrVB77yA77rJmN4VPcNqvLToJ77ye8mMIqP2WKFHQ+0TiQrWkscCPEb69fyWWEK+4s17WkOJg9PP0VNRrFpkbwRkA4Ig7rXiVIyeQ9j3Drp9J4dTLmuBBBaSDgzuFsPIl5cV6gD26XyYDw8EB25gjaIzlZPaXtINIfRDnAHQ5riwhxIy78YEbY3XZ8kXtzXuGvFxV1AO1EAvcxg0gk6iBEdPJXVaKU6Ngp2MnHvNbMNy0Bx6n8XUZXRMaA0Sf9+aruDNim3VpdJ1ao0uJ/yHTKk13yeqbHD0UZcmhLnpmoEbym5WpKjBKdnkdBBLptlYjqCEcLpeVuWhch7nOLWsHTv0wpVflDMMJiYH0yq3linTNEPGnJWjkAEuiySArDjvCXW1U0nFpc3fSZHzSeCUNdVrfMfmU16sr4NSpmw+zOw8Oi0gb5Wi0B5Ki5XstFJvpC6GmAsEm7NnQs7KJdPMGFPDExWtp/ZK0yJo5q6tPEOT/I+Cjt5bpYx/YhWl7Tc04GFQ8Svq4HuHT5qpOmao2+iRV4FQG4afUBVfEbK1bkljcGc7Y6D4J625WrXlF7qlaKmfDYx32o6Od88BVPCJtm+E+nSllZlQ+KzU9xb0k9J6LXjwufsy5c7xy+yh4ra0S5/gvc4jIDQ53b7MeajNoXAbM62wARJJHWPIwtm5D4cS6tdPphnin3QBAInJA6DZTeOcIoukw1rzMPEB09j3+KOSLh0HH5Cm9oyHhtzUwdhgDeW5xGZhaDwfipjSXaowCTl3eU43l1k6S1vq3YjqjHBWsdgD1Cz/I2Xy4PovqNUlSA7Cj2VLCmupYTL7M0qRGdUVLx7i3htMHMQAra8IAJVE21ZUcNRiZOoxIA6AJNtlkUu2Zjxy5q1SNRLZJIL+oj7o3O65i4tnajANT0IHqdIK3Lmrltjm0qtuxrnUTloAcSN5IO/wDK5q4rVriaLaYJdVNQhtIUzrIjftH0W/FFOOzNlzu9IoLPhtalQZVNr/1katbSKkAg7jcKx4Rx+m4wcHtG/otQoWQoWrKbvut97M5O49MrKm8tE3L3tw2SQPIrPONSZfDI5QOW9pTm66ekRqDnH5iAuGK0znngFSrUpspt1P0HA33XIu5VuR9qk8ZiYMT2nutGOSUTPlhKUiiZutO5J49SayjTreGWhxI6O1TBD3D7pxA8lzlDlCoYaWlryZkmGhpAgbbz1nqu45d5DLGDxGsnWCahGQB+E9uqtU0UuDXZrHDrllVjdBkbE9h0/VPObuqzlfhraExMdCdiO4/0rsluTur4Sox5YpsgOSAnqpTRV6Zia2eRUYKCJYjrHbchX2llZmqHYc3z6ELteWB4jiCRI74AHeFkHDLo06jXdjkdwtS4bZms3xqDnNDhB6wYmPNY88adnV8SalDj7OE55pht5Va12oBxAPdK5Jparhk494fUKv47q8Z+rJnPqp3J9bTcU/8A6CuX6GWX8rs9F8PZDRHRTmKBw50sCmBywPsuJjDhSGtUSk9SWPVkWmVtDdSzDt1DuuEMIIj8laByBEouCYFOSOao8LNI/wDWSB2GystLsEkGAN2tJ3zlT6lGUh1NFXELaltjLrp+xP8AAVfWZOTk/XqrI0yktopJW+xo0uhq1pADGEmqzKkhqKqxBrRE9jVB0KW4yoD8HClU3YQi9EkiBxI4IUK0pAkEicKdfNkJi3ZCX2N6JbW+UemE46o/drunWEbWSlmmrbfoV0VPEGVaghzseSTa2IYMD5q1NBIqswok/Yb1RzVKnN8yN2gD553Xcs4bTjLGn4dTvv6ri7K1Lrx7s4LfhAXfB2FpxxTRmyz2QTwqnIOhu/QREJqpw5jctAEdpGfTZWBfKj16hK0QxmWeXRGc1N60t5TTgtUYowTm2EQkwllABOIeP0EEFiOqKBWs+yS81MqUnbDI8iVki7/2VX7WXAaTBcR8VVmjcTR48qkOe1Hl40KwrNB8N437PG4K47h1bRUaexXpTj/CWXNB9KoAWuGPJw2cOxWK1uRLinW06dTfxDbCz4cqUeLNE4OUuSNa5V4kKtJpHYb+ivgVyvKtgaDA35/quqacLNJ70PVDzD5qVTeoTCpVIqJitEtpTrVHYU+w4VyZS0KhJcECUguTAoIoaUaDUBgk1UKkOPdQ6tRJLSDHsjVDkp2mVHqKTRGFVHbLX0NXQ/RN0VIu24TFEo07Beia1KCS1LwrkIGmbjZPSoleplHsAOD25D3ujdWpqEbJuxowwE9c+vZB5XQxQpHPzT2HUqfymNaJ7pSCFoSMMptiXpEpZCIhWIrYQQRFEoCzyAgglSsR1hKncIvDSqteDEHdQUEGrDF07PRHLXN7K1MNe4B4G8iHDuPNWFKq1xkefZebKdYjIJWs+zDiRqUi1xktdGfPKx5MHHZshlUjR6YClUyolJqk0ysrLSXSTzCodN6dDoQslE6m/wDvwT7XKBSepFN6tixJIkoaUTSlynKwgElxhB70zqlBsKI9zWUYzun6zIKSQqXZfGhjVlTbcYTNNo6qbQZhGAJMRXGFApHOVZ1mYVSdzHdWNbFiWLDKMlNUXYThKG2SgnvTdvR1ujp19Emo5TeGQ1s9XfTorsMXKRVmmoxLBxgeigVSnbm5nAUYuXUhE5GaaboACIotSEq0z2giiKBKSSoBiSEECUkFMKeQkEEFhOuBBBBQgYWo+zizNNjicaiDBx0WbcOp6qjB3cPqtv4Tb6WAAbAfFUZ5UqNPjrdnU2z5APopLR/fRVtjVwB1hWVF0rC0aRyIT9MpOmdktoS0Sww5SKKilSKRRQGSmFLLkhuyLKdFTAXJ6mxIYE4CrEgNiKjJUKtb5U0uROQkkxoyorSCE9b3MBPVWph1LCRKhuSY5UvBCjMaN0k08pTTspbCv8JDEpxTYKBKILG6pnA64+ankQIHQQoloyXz2E/HopLnSuj4kKVnM8zJugpRIka3I54CiKUESBKEQkp0hIIRFYkBFCVCAUIeP0EZQAWI6wIRI0ShC65TpB11SB/F9FuXDaI0rDuUXxdU/MkLdeE5Cy5+zXg6FtZpPbP5qxtgFHuqMiev96pFnW2n0WW0aGXdLZPhij0HYUtuyIjY0GJ6mEkjKWwqJCtj7SgTCIJm4lN0KOisEvWqxzH7iFFrXdVpgAJXOh1Cy71opVELqr1OfJPMvHD7x+SHyD/EyyL43SgZVc2/B7FHU4mxu2/n3RUkK8Uvok3AhRw5VF1xpxJ0+uBhFZ3T35iI690t30NwaWzoJSgUxbzGU68w3CshtlMnSbHrQwCe5/IJZKJrYAHYILtY48YpHDyz5SbDQQCCsKw0CgERKBAFJcEaIqAYkpMpRSUQHkRzUhK1pKxHWYcIkEFCE7gtbRXpO7Pb9VvnBHyvPFJ0EHsQfkt35Qug+mx25LQs/kLVmnA+zqXiR/fRVtw0gyFbtCj3FEH81gfZqQuxuphW1N8rlSSw+U/LzVpZ3kxlWJiyiXMpTVEp1lJY9GysfYlPCSwpcogG3BRa7VNKjVWykkPFjVOkD5pqpYeeURlpSXXh6hRV7LFKXoMcPA+1H97JNe0bG397pl/ED1BTYviRsd0r4j3LsFSg1s/D0hO2NFR9TnGXbdlLpPgIpoSTbJzGxCbNw3WJIHr3UG7v9IMnv8h3WN8084PqViabyAww2OpByVp8ZXMy5o/gz0BugF584X7Trqkcu1DsRK7rgHtao1IFw3Qe4yF2VT6ZxZY5LtGkoioHD+NUK4mlVa70OfkrBForAiRoEpSUCEkhKlJlEjElEjKACgDx+gggsdHWAgjRKUQNa17PL2aTPLH1WSrsvZ/egOcwnO4VWWNxLsMqkbnb1gQnakQudsbz3QrGndLA47Ndh3NMQqt1U0zI2+inV3b/AE/ZQbgghTiHkTrPiYI33Vva3YPVcDXlpkJ+24uQYMp1AV7NGpVh3Tjqi4224ztlWdvxKR/KDi0VnQB4R6gqcXieZdoqALJz2gpp1EJj/kpJuVPjCpjjqDUg0QEw65SHXKX4x1NjlUQo76wCj3F3hclzZzO23pkgy4zpHn5+SKxt6DyK/wBpvM+hvg0ne+6dUfdb+5WSOeSnr27fVe57zqc4ySUwt2PHwRjyT5MEow5EgrNlZLtOJVKZlj3NPkSF2fB/ahd0hDnaxjdcCgrI5JISWOMu0bjwn2usdAq04Mxhdhw7nO0qxFTST0dj815ga5PU7pzdiQrY5V7RRLxl6Z60p3DXCWkEdwQUvxAvMHCua7iiRoqOA7ThdNZe1K5bGuHjsYT3F9FLwTRvGsIawsnsfawx3/spkehXTcN52tqu1QNPZ2EaK3BrtHnNBBBZTpgQQQUIBTOF3ZpVGvHQ58x1UNGEGrCnTNk4VxAOa0jYifgrendLP+UHnwRk7911dMrK8aNalouHXeFHqXEqGSmXFVuI1j1Wqm3MBCYP6JbSmoFheERspNveub9pIaUl6PEFlvS4p5qQ3ia5ZpynQcqcRTqm8R80l3EfNc9TKVVKNELr/wAgkVOIx1VHTKbrnCXiMPcX4+2m0ucYA+ZPQBZTxribrioXuPXA7N6BWPN7zrAkxnErnVfjgkU5JvoOESNErikCCCChAIIIKEAggggQOUESNEgYKW2qRsU2gim0SrP/2Q=="/>
          <p:cNvSpPr>
            <a:spLocks noChangeAspect="1" noChangeArrowheads="1"/>
          </p:cNvSpPr>
          <p:nvPr/>
        </p:nvSpPr>
        <p:spPr bwMode="auto">
          <a:xfrm>
            <a:off x="63500" y="-17303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7" name="Picture 5" descr="C:\Users\Jose Luis\Desktop\Camilo-Sesto-Duda-De-Am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14376" y="3217833"/>
            <a:ext cx="4505325" cy="31051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71434" y="7218361"/>
            <a:ext cx="5442837" cy="92333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1D95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CAMILO SEXTO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1D95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028624" y="788941"/>
            <a:ext cx="885831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QUERERTE A TI</a:t>
            </a:r>
            <a:endParaRPr lang="es-E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0" name="Picture 10" descr="TwinkleStaranimatedIslandMo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616410" cy="15243897"/>
          </a:xfrm>
          <a:prstGeom prst="rect">
            <a:avLst/>
          </a:prstGeom>
          <a:noFill/>
        </p:spPr>
      </p:pic>
      <p:sp>
        <p:nvSpPr>
          <p:cNvPr id="51202" name="WordArt 2"/>
          <p:cNvSpPr>
            <a:spLocks noChangeArrowheads="1" noChangeShapeType="1" noTextEdit="1"/>
          </p:cNvSpPr>
          <p:nvPr/>
        </p:nvSpPr>
        <p:spPr bwMode="auto">
          <a:xfrm>
            <a:off x="13113070" y="882669"/>
            <a:ext cx="9645966" cy="6478570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itchFamily="34" charset="0"/>
              </a:rPr>
              <a:t>Un Abrazo </a:t>
            </a:r>
          </a:p>
          <a:p>
            <a:pPr algn="ctr"/>
            <a:r>
              <a:rPr lang="es-ES" sz="87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itchFamily="34" charset="0"/>
              </a:rPr>
              <a:t>Que tengas un </a:t>
            </a:r>
          </a:p>
          <a:p>
            <a:pPr algn="ctr"/>
            <a:r>
              <a:rPr lang="es-ES" sz="87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itchFamily="34" charset="0"/>
              </a:rPr>
              <a:t>buen día!</a:t>
            </a:r>
          </a:p>
        </p:txBody>
      </p:sp>
      <p:pic>
        <p:nvPicPr>
          <p:cNvPr id="51203" name="Picture 3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4" y="11754125"/>
            <a:ext cx="2047240" cy="223222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5120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2524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8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17001175" y="12473208"/>
            <a:ext cx="3640455" cy="1584712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30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ooper Black" pitchFamily="18" charset="0"/>
              </a:rPr>
              <a:t>José Luis</a:t>
            </a:r>
          </a:p>
        </p:txBody>
      </p:sp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2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71363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71364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1365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1366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71367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1368" name="Text Box 8"/>
          <p:cNvSpPr txBox="1">
            <a:spLocks noChangeArrowheads="1"/>
          </p:cNvSpPr>
          <p:nvPr/>
        </p:nvSpPr>
        <p:spPr bwMode="auto">
          <a:xfrm>
            <a:off x="0" y="106330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71369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71370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1371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71372" name="Group 12"/>
          <p:cNvGraphicFramePr>
            <a:graphicFrameLocks noGrp="1"/>
          </p:cNvGraphicFramePr>
          <p:nvPr/>
        </p:nvGraphicFramePr>
        <p:xfrm>
          <a:off x="2574925" y="7361238"/>
          <a:ext cx="18426113" cy="3564068"/>
        </p:xfrm>
        <a:graphic>
          <a:graphicData uri="http://schemas.openxmlformats.org/drawingml/2006/table">
            <a:tbl>
              <a:tblPr/>
              <a:tblGrid>
                <a:gridCol w="3071813"/>
                <a:gridCol w="3070225"/>
                <a:gridCol w="3071812"/>
                <a:gridCol w="3070225"/>
                <a:gridCol w="3071813"/>
                <a:gridCol w="3070225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71395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71396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713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136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ERERTE A TI">
  <a:themeElements>
    <a:clrScheme name="ABRE TUS PUERTAS A LA NAVIDA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BRE TUS PUERTAS A LA NAVID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BRE TUS PUERTAS A LA NAVIDA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S PUERTAS A LA NAVIDA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S PUERTAS A LA NAVIDA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S PUERTAS A LA NAVIDA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S PUERTAS A LA NAVIDA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RE TUS PUERTAS A LA NAVIDA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RE TUS PUERTAS A LA NAVIDA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QUERERTE A TI</Template>
  <TotalTime>7</TotalTime>
  <Words>69</Words>
  <Application>Microsoft Office PowerPoint</Application>
  <PresentationFormat>Personalizado</PresentationFormat>
  <Paragraphs>27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QUERERTE A TI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2013-04-06T20:23:00Z</dcterms:created>
  <dcterms:modified xsi:type="dcterms:W3CDTF">2013-04-06T20:30:23Z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