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78" r:id="rId2"/>
    <p:sldId id="256" r:id="rId3"/>
    <p:sldId id="257" r:id="rId4"/>
    <p:sldId id="258" r:id="rId5"/>
    <p:sldId id="272" r:id="rId6"/>
    <p:sldId id="273" r:id="rId7"/>
    <p:sldId id="274" r:id="rId8"/>
    <p:sldId id="276" r:id="rId9"/>
    <p:sldId id="279" r:id="rId10"/>
    <p:sldId id="282" r:id="rId11"/>
    <p:sldId id="281" r:id="rId12"/>
  </p:sldIdLst>
  <p:sldSz cx="9144000" cy="5143500" type="screen16x9"/>
  <p:notesSz cx="6858000" cy="9144000"/>
  <p:embeddedFontLst>
    <p:embeddedFont>
      <p:font typeface="Comic Sans MS" panose="030F0702030302020204" pitchFamily="66" charset="0"/>
      <p:regular r:id="rId13"/>
      <p:bold r:id="rId14"/>
      <p:italic r:id="rId15"/>
      <p:boldItalic r:id="rId16"/>
    </p:embeddedFont>
    <p:embeddedFont>
      <p:font typeface="Kristen ITC" panose="03050502040202030202" pitchFamily="66" charset="0"/>
      <p:regular r:id="rId17"/>
    </p:embeddedFont>
  </p:embeddedFontLst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accent2"/>
        </a:solidFill>
        <a:latin typeface="Kristen ITC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accent2"/>
        </a:solidFill>
        <a:latin typeface="Kristen ITC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accent2"/>
        </a:solidFill>
        <a:latin typeface="Kristen ITC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accent2"/>
        </a:solidFill>
        <a:latin typeface="Kristen ITC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accent2"/>
        </a:solidFill>
        <a:latin typeface="Kristen ITC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accent2"/>
        </a:solidFill>
        <a:latin typeface="Kristen ITC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accent2"/>
        </a:solidFill>
        <a:latin typeface="Kristen ITC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accent2"/>
        </a:solidFill>
        <a:latin typeface="Kristen ITC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accent2"/>
        </a:solidFill>
        <a:latin typeface="Kristen ITC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l5m3/OIJDktETdRql1iIw==" hashData="2aET4rLpbeSdVdN7NSgZuKRMWS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2"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3300"/>
    <a:srgbClr val="669900"/>
    <a:srgbClr val="FF0066"/>
    <a:srgbClr val="C3803D"/>
    <a:srgbClr val="96006F"/>
    <a:srgbClr val="9E0000"/>
    <a:srgbClr val="CC0000"/>
    <a:srgbClr val="000000"/>
    <a:srgbClr val="151515"/>
    <a:srgbClr val="241E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4" d="100"/>
          <a:sy n="84" d="100"/>
        </p:scale>
        <p:origin x="-966" y="-21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DA59FC-FF24-46E9-B476-6EEDFBEAB781}" type="doc">
      <dgm:prSet loTypeId="urn:microsoft.com/office/officeart/2005/8/layout/hProcess10" loCatId="process" qsTypeId="urn:microsoft.com/office/officeart/2005/8/quickstyle/simple1" qsCatId="simple" csTypeId="urn:microsoft.com/office/officeart/2005/8/colors/accent1_2" csCatId="accent1"/>
      <dgm:spPr/>
    </dgm:pt>
    <dgm:pt modelId="{D2586CC7-B346-4AD7-85C8-BFA7900AAE5F}" type="pres">
      <dgm:prSet presAssocID="{9DDA59FC-FF24-46E9-B476-6EEDFBEAB781}" presName="Name0" presStyleCnt="0">
        <dgm:presLayoutVars>
          <dgm:dir/>
          <dgm:resizeHandles val="exact"/>
        </dgm:presLayoutVars>
      </dgm:prSet>
      <dgm:spPr/>
    </dgm:pt>
  </dgm:ptLst>
  <dgm:cxnLst>
    <dgm:cxn modelId="{784EC6E5-1B2F-4632-90A1-B7E471D396DE}" type="presOf" srcId="{9DDA59FC-FF24-46E9-B476-6EEDFBEAB781}" destId="{D2586CC7-B346-4AD7-85C8-BFA7900AAE5F}" srcOrd="0" destOrd="0" presId="urn:microsoft.com/office/officeart/2005/8/layout/hProcess10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0">
  <dgm:title val=""/>
  <dgm:desc val=""/>
  <dgm:catLst>
    <dgm:cat type="process" pri="3000"/>
    <dgm:cat type="picture" pri="30000"/>
    <dgm:cat type="pictureconvert" pri="3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op="equ" fact="0.3333"/>
      <dgm:constr type="primFontSz" for="des" forName="txNode" op="equ" val="65"/>
      <dgm:constr type="primFontSz" for="des" forName="connTx" op="equ" val="55"/>
      <dgm:constr type="primFontSz" for="des" forName="connTx" refType="primFontSz" refFor="des" refForName="txNode" op="lte" fact="0.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imagSh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 refType="w" fact="0.14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if>
          <dgm:else name="Name7">
            <dgm:constrLst>
              <dgm:constr type="l" for="ch" forName="imagSh" refType="w" fact="0.14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else>
        </dgm:choose>
        <dgm:ruleLst/>
        <dgm:layoutNode name="imagSh" styleLbl="b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x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imagSh"/>
            <dgm:param type="dstNode" val="imagSh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35"/>
            <dgm:constr type="endPad" refType="connDist" fact="0.3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087004-F61F-4742-8842-61720AEBF283}" type="slidenum">
              <a:rPr lang="tr-TR" altLang="es-US"/>
              <a:pPr/>
              <a:t>‹Nº›</a:t>
            </a:fld>
            <a:endParaRPr lang="tr-TR" altLang="es-US"/>
          </a:p>
        </p:txBody>
      </p:sp>
    </p:spTree>
    <p:extLst>
      <p:ext uri="{BB962C8B-B14F-4D97-AF65-F5344CB8AC3E}">
        <p14:creationId xmlns:p14="http://schemas.microsoft.com/office/powerpoint/2010/main" val="1020053950"/>
      </p:ext>
    </p:extLst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3A6113-1C4D-431E-BCF6-9354F8186597}" type="slidenum">
              <a:rPr lang="tr-TR" altLang="es-US"/>
              <a:pPr/>
              <a:t>‹Nº›</a:t>
            </a:fld>
            <a:endParaRPr lang="tr-TR" altLang="es-US"/>
          </a:p>
        </p:txBody>
      </p:sp>
    </p:spTree>
    <p:extLst>
      <p:ext uri="{BB962C8B-B14F-4D97-AF65-F5344CB8AC3E}">
        <p14:creationId xmlns:p14="http://schemas.microsoft.com/office/powerpoint/2010/main" val="3502093824"/>
      </p:ext>
    </p:extLst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D8665B-ABBF-42DC-9476-C4F5CFEE8670}" type="slidenum">
              <a:rPr lang="tr-TR" altLang="es-US"/>
              <a:pPr/>
              <a:t>‹Nº›</a:t>
            </a:fld>
            <a:endParaRPr lang="tr-TR" altLang="es-US"/>
          </a:p>
        </p:txBody>
      </p:sp>
    </p:spTree>
    <p:extLst>
      <p:ext uri="{BB962C8B-B14F-4D97-AF65-F5344CB8AC3E}">
        <p14:creationId xmlns:p14="http://schemas.microsoft.com/office/powerpoint/2010/main" val="235083751"/>
      </p:ext>
    </p:extLst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AC619E-A83A-4AFC-A7EF-A947837253D0}" type="slidenum">
              <a:rPr lang="tr-TR" altLang="es-US"/>
              <a:pPr/>
              <a:t>‹Nº›</a:t>
            </a:fld>
            <a:endParaRPr lang="tr-TR" altLang="es-US"/>
          </a:p>
        </p:txBody>
      </p:sp>
    </p:spTree>
    <p:extLst>
      <p:ext uri="{BB962C8B-B14F-4D97-AF65-F5344CB8AC3E}">
        <p14:creationId xmlns:p14="http://schemas.microsoft.com/office/powerpoint/2010/main" val="1481451692"/>
      </p:ext>
    </p:extLst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AF4C67-BCF5-478E-8896-D76002C36E89}" type="slidenum">
              <a:rPr lang="tr-TR" altLang="es-US"/>
              <a:pPr/>
              <a:t>‹Nº›</a:t>
            </a:fld>
            <a:endParaRPr lang="tr-TR" altLang="es-US"/>
          </a:p>
        </p:txBody>
      </p:sp>
    </p:spTree>
    <p:extLst>
      <p:ext uri="{BB962C8B-B14F-4D97-AF65-F5344CB8AC3E}">
        <p14:creationId xmlns:p14="http://schemas.microsoft.com/office/powerpoint/2010/main" val="379921737"/>
      </p:ext>
    </p:extLst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40835F-A034-4032-B380-6AACE70DCDB4}" type="slidenum">
              <a:rPr lang="tr-TR" altLang="es-US"/>
              <a:pPr/>
              <a:t>‹Nº›</a:t>
            </a:fld>
            <a:endParaRPr lang="tr-TR" altLang="es-US"/>
          </a:p>
        </p:txBody>
      </p:sp>
    </p:spTree>
    <p:extLst>
      <p:ext uri="{BB962C8B-B14F-4D97-AF65-F5344CB8AC3E}">
        <p14:creationId xmlns:p14="http://schemas.microsoft.com/office/powerpoint/2010/main" val="3669692138"/>
      </p:ext>
    </p:extLst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B43C77-2E0F-4F9F-AF87-0D5D9A5B181C}" type="slidenum">
              <a:rPr lang="tr-TR" altLang="es-US"/>
              <a:pPr/>
              <a:t>‹Nº›</a:t>
            </a:fld>
            <a:endParaRPr lang="tr-TR" altLang="es-US"/>
          </a:p>
        </p:txBody>
      </p:sp>
    </p:spTree>
    <p:extLst>
      <p:ext uri="{BB962C8B-B14F-4D97-AF65-F5344CB8AC3E}">
        <p14:creationId xmlns:p14="http://schemas.microsoft.com/office/powerpoint/2010/main" val="3689429716"/>
      </p:ext>
    </p:extLst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755871-E1C9-4480-9F80-D83BCFC23CC7}" type="slidenum">
              <a:rPr lang="tr-TR" altLang="es-US"/>
              <a:pPr/>
              <a:t>‹Nº›</a:t>
            </a:fld>
            <a:endParaRPr lang="tr-TR" altLang="es-US"/>
          </a:p>
        </p:txBody>
      </p:sp>
    </p:spTree>
    <p:extLst>
      <p:ext uri="{BB962C8B-B14F-4D97-AF65-F5344CB8AC3E}">
        <p14:creationId xmlns:p14="http://schemas.microsoft.com/office/powerpoint/2010/main" val="287059894"/>
      </p:ext>
    </p:extLst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4D702E-6256-4048-ADA1-34DFFAE478A3}" type="slidenum">
              <a:rPr lang="tr-TR" altLang="es-US"/>
              <a:pPr/>
              <a:t>‹Nº›</a:t>
            </a:fld>
            <a:endParaRPr lang="tr-TR" altLang="es-US"/>
          </a:p>
        </p:txBody>
      </p:sp>
    </p:spTree>
    <p:extLst>
      <p:ext uri="{BB962C8B-B14F-4D97-AF65-F5344CB8AC3E}">
        <p14:creationId xmlns:p14="http://schemas.microsoft.com/office/powerpoint/2010/main" val="2693381330"/>
      </p:ext>
    </p:extLst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9BA512-DD2C-4962-8495-B64A66E43424}" type="slidenum">
              <a:rPr lang="tr-TR" altLang="es-US"/>
              <a:pPr/>
              <a:t>‹Nº›</a:t>
            </a:fld>
            <a:endParaRPr lang="tr-TR" altLang="es-US"/>
          </a:p>
        </p:txBody>
      </p:sp>
    </p:spTree>
    <p:extLst>
      <p:ext uri="{BB962C8B-B14F-4D97-AF65-F5344CB8AC3E}">
        <p14:creationId xmlns:p14="http://schemas.microsoft.com/office/powerpoint/2010/main" val="285202251"/>
      </p:ext>
    </p:extLst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B345E4-1FB3-44C9-80B0-F1E1A7EE7214}" type="slidenum">
              <a:rPr lang="tr-TR" altLang="es-US"/>
              <a:pPr/>
              <a:t>‹Nº›</a:t>
            </a:fld>
            <a:endParaRPr lang="tr-TR" altLang="es-US"/>
          </a:p>
        </p:txBody>
      </p:sp>
    </p:spTree>
    <p:extLst>
      <p:ext uri="{BB962C8B-B14F-4D97-AF65-F5344CB8AC3E}">
        <p14:creationId xmlns:p14="http://schemas.microsoft.com/office/powerpoint/2010/main" val="946965973"/>
      </p:ext>
    </p:extLst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es-US" smtClean="0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es-US" smtClean="0"/>
              <a:t>Asıl metin stillerini düzenlemek için tıklatın</a:t>
            </a:r>
          </a:p>
          <a:p>
            <a:pPr lvl="1"/>
            <a:r>
              <a:rPr lang="tr-TR" altLang="es-US" smtClean="0"/>
              <a:t>İkinci düzey</a:t>
            </a:r>
          </a:p>
          <a:p>
            <a:pPr lvl="2"/>
            <a:r>
              <a:rPr lang="tr-TR" altLang="es-US" smtClean="0"/>
              <a:t>Üçüncü düzey</a:t>
            </a:r>
          </a:p>
          <a:p>
            <a:pPr lvl="3"/>
            <a:r>
              <a:rPr lang="tr-TR" altLang="es-US" smtClean="0"/>
              <a:t>Dördüncü düzey</a:t>
            </a:r>
          </a:p>
          <a:p>
            <a:pPr lvl="4"/>
            <a:r>
              <a:rPr lang="tr-TR" altLang="es-US" smtClean="0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tr-TR" altLang="es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tr-TR" altLang="es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fld id="{C3A99317-140A-47CE-A61F-F35BB05F9DCD}" type="slidenum">
              <a:rPr lang="tr-TR" altLang="es-US"/>
              <a:pPr/>
              <a:t>‹Nº›</a:t>
            </a:fld>
            <a:endParaRPr lang="tr-TR" altLang="es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microsoft.com/office/2007/relationships/hdphoto" Target="../media/hdphoto1.wdp"/><Relationship Id="rId4" Type="http://schemas.openxmlformats.org/officeDocument/2006/relationships/image" Target="../media/image2.jpe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jpeg"/><Relationship Id="rId7" Type="http://schemas.microsoft.com/office/2007/relationships/hdphoto" Target="../media/hdphoto4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3.wdp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0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6.png"/><Relationship Id="rId4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image" Target="../media/image18.jpeg"/><Relationship Id="rId7" Type="http://schemas.openxmlformats.org/officeDocument/2006/relationships/image" Target="../media/image2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19.jpeg"/><Relationship Id="rId4" Type="http://schemas.microsoft.com/office/2007/relationships/hdphoto" Target="../media/hdphoto7.wdp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2.wdp"/><Relationship Id="rId3" Type="http://schemas.openxmlformats.org/officeDocument/2006/relationships/image" Target="../media/image22.jpeg"/><Relationship Id="rId7" Type="http://schemas.openxmlformats.org/officeDocument/2006/relationships/image" Target="../media/image24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1.wdp"/><Relationship Id="rId5" Type="http://schemas.openxmlformats.org/officeDocument/2006/relationships/image" Target="../media/image23.jpeg"/><Relationship Id="rId4" Type="http://schemas.microsoft.com/office/2007/relationships/hdphoto" Target="../media/hdphoto10.wdp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6.jpeg"/><Relationship Id="rId7" Type="http://schemas.openxmlformats.org/officeDocument/2006/relationships/image" Target="../media/image28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4.wdp"/><Relationship Id="rId5" Type="http://schemas.openxmlformats.org/officeDocument/2006/relationships/image" Target="../media/image27.jpeg"/><Relationship Id="rId10" Type="http://schemas.openxmlformats.org/officeDocument/2006/relationships/image" Target="../media/image10.png"/><Relationship Id="rId4" Type="http://schemas.microsoft.com/office/2007/relationships/hdphoto" Target="../media/hdphoto13.wdp"/><Relationship Id="rId9" Type="http://schemas.microsoft.com/office/2007/relationships/hdphoto" Target="../media/hdphoto15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7.wdp"/><Relationship Id="rId5" Type="http://schemas.openxmlformats.org/officeDocument/2006/relationships/image" Target="../media/image32.png"/><Relationship Id="rId4" Type="http://schemas.microsoft.com/office/2007/relationships/hdphoto" Target="../media/hdphoto16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18.wdp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6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4.png"/><Relationship Id="rId18" Type="http://schemas.openxmlformats.org/officeDocument/2006/relationships/image" Target="../media/image4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6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0.png"/><Relationship Id="rId11" Type="http://schemas.openxmlformats.org/officeDocument/2006/relationships/image" Target="../media/image4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9.png"/><Relationship Id="rId9" Type="http://schemas.openxmlformats.org/officeDocument/2006/relationships/image" Target="../media/image4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"/>
            <a:ext cx="9144000" cy="5143343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514350"/>
            <a:ext cx="3429000" cy="396658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3859">
            <a:off x="67219" y="2249050"/>
            <a:ext cx="5638801" cy="291914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42" t="13168" r="11427" b="25339"/>
          <a:stretch/>
        </p:blipFill>
        <p:spPr>
          <a:xfrm>
            <a:off x="4419600" y="1873902"/>
            <a:ext cx="4267200" cy="2514600"/>
          </a:xfrm>
          <a:prstGeom prst="rect">
            <a:avLst/>
          </a:prstGeom>
        </p:spPr>
      </p:pic>
    </p:spTree>
  </p:cSld>
  <p:clrMapOvr>
    <a:masterClrMapping/>
  </p:clrMapOvr>
  <p:transition spd="med" advClick="0" advTm="8000">
    <p:split orient="vert"/>
    <p:sndAc>
      <p:stSnd>
        <p:snd r:embed="rId2" name="Quedate Lara Favi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084" name="Picture 36" descr="239db26b0249a0f9c11755983a4ee18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300" y="2561035"/>
            <a:ext cx="25400" cy="21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11" name="Picture 63" descr="239db26b0249a0f9c11755983a4ee18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300" y="2561035"/>
            <a:ext cx="25400" cy="21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400" y="-95250"/>
            <a:ext cx="9170399" cy="5269922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5455"/>
          <a:stretch/>
        </p:blipFill>
        <p:spPr>
          <a:xfrm>
            <a:off x="-26400" y="826077"/>
            <a:ext cx="4585700" cy="4348596"/>
          </a:xfrm>
          <a:prstGeom prst="rect">
            <a:avLst/>
          </a:prstGeom>
          <a:effectLst/>
        </p:spPr>
      </p:pic>
      <p:sp>
        <p:nvSpPr>
          <p:cNvPr id="2137" name="Rectangle 89"/>
          <p:cNvSpPr>
            <a:spLocks noChangeArrowheads="1"/>
          </p:cNvSpPr>
          <p:nvPr/>
        </p:nvSpPr>
        <p:spPr bwMode="auto">
          <a:xfrm>
            <a:off x="4191000" y="514350"/>
            <a:ext cx="4572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altLang="es-US" sz="18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" altLang="es-US" sz="1800" b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Apareciste así  </a:t>
            </a:r>
          </a:p>
          <a:p>
            <a:r>
              <a:rPr lang="es-ES" altLang="es-US" sz="1800" b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 fue el destino que nos quiso reunir </a:t>
            </a:r>
          </a:p>
          <a:p>
            <a:r>
              <a:rPr lang="es-ES" altLang="es-US" sz="1800" b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Algún camino de otro tiempo más feliz </a:t>
            </a:r>
          </a:p>
          <a:p>
            <a:r>
              <a:rPr lang="es-ES" altLang="es-US" sz="1800" b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 trae de nuevo </a:t>
            </a:r>
            <a:r>
              <a:rPr lang="es-ES" altLang="es-US" sz="1800" b="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aquí. </a:t>
            </a:r>
            <a:endParaRPr lang="es-ES" altLang="es-US" sz="1800" b="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6644" y="4466900"/>
            <a:ext cx="1292245" cy="676600"/>
          </a:xfrm>
          <a:prstGeom prst="rect">
            <a:avLst/>
          </a:prstGeom>
        </p:spPr>
      </p:pic>
    </p:spTree>
  </p:cSld>
  <p:clrMapOvr>
    <a:masterClrMapping/>
  </p:clrMapOvr>
  <p:transition spd="slow" advClick="0" advTm="2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1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21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1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144000" cy="5143500"/>
          </a:xfrm>
          <a:prstGeom prst="rect">
            <a:avLst/>
          </a:prstGeom>
        </p:spPr>
      </p:pic>
      <p:sp>
        <p:nvSpPr>
          <p:cNvPr id="3088" name="Rectangle 16"/>
          <p:cNvSpPr>
            <a:spLocks noChangeArrowheads="1"/>
          </p:cNvSpPr>
          <p:nvPr/>
        </p:nvSpPr>
        <p:spPr bwMode="auto">
          <a:xfrm>
            <a:off x="4419600" y="666750"/>
            <a:ext cx="457200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US" sz="1600" b="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 vida amaneció  </a:t>
            </a:r>
          </a:p>
          <a:p>
            <a:r>
              <a:rPr lang="es-ES" altLang="es-US" sz="1600" b="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 cada luz de mi universo se encendió </a:t>
            </a:r>
          </a:p>
          <a:p>
            <a:r>
              <a:rPr lang="es-ES" altLang="es-US" sz="1600" b="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 otro rostro me dijiste aquí estoy yo </a:t>
            </a:r>
          </a:p>
          <a:p>
            <a:r>
              <a:rPr lang="es-ES" altLang="es-US" sz="1600" b="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 yo te conocí </a:t>
            </a:r>
            <a:r>
              <a:rPr lang="es-ES" altLang="es-US" sz="1600" b="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Y </a:t>
            </a:r>
            <a:r>
              <a:rPr lang="es-ES" altLang="es-US" sz="1600" b="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 vida te </a:t>
            </a:r>
            <a:r>
              <a:rPr lang="es-ES" altLang="es-US" sz="1600" b="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ofrecí. </a:t>
            </a:r>
            <a:endParaRPr lang="es-ES" altLang="es-US" sz="1600" b="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00" y="0"/>
            <a:ext cx="6503765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6644" y="4466900"/>
            <a:ext cx="1292245" cy="676600"/>
          </a:xfrm>
          <a:prstGeom prst="rect">
            <a:avLst/>
          </a:prstGeom>
        </p:spPr>
      </p:pic>
    </p:spTree>
  </p:cSld>
  <p:clrMapOvr>
    <a:masterClrMapping/>
  </p:clrMapOvr>
  <p:transition spd="slow" advClick="0" advTm="32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4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6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0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144000" cy="5175997"/>
          </a:xfrm>
          <a:prstGeom prst="rect">
            <a:avLst/>
          </a:prstGeom>
        </p:spPr>
      </p:pic>
      <p:sp>
        <p:nvSpPr>
          <p:cNvPr id="4109" name="Rectangle 13"/>
          <p:cNvSpPr>
            <a:spLocks noChangeArrowheads="1"/>
          </p:cNvSpPr>
          <p:nvPr/>
        </p:nvSpPr>
        <p:spPr bwMode="auto">
          <a:xfrm>
            <a:off x="4724400" y="2800350"/>
            <a:ext cx="57912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US" sz="18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Quédate, </a:t>
            </a:r>
          </a:p>
          <a:p>
            <a:r>
              <a:rPr lang="es-ES" altLang="es-US" sz="18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este tiempo es nuestro </a:t>
            </a:r>
          </a:p>
          <a:p>
            <a:r>
              <a:rPr lang="es-ES" altLang="es-US" sz="18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 el amor tiene ganas de volver  </a:t>
            </a:r>
          </a:p>
          <a:p>
            <a:r>
              <a:rPr lang="es-ES" altLang="es-US" sz="18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Oh, </a:t>
            </a:r>
            <a:r>
              <a:rPr lang="es-ES" altLang="es-US" sz="1800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oh quédate  </a:t>
            </a:r>
            <a:endParaRPr lang="es-ES" altLang="es-US" sz="1800" b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ES" altLang="es-US" sz="18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Hoy no te me vayas como </a:t>
            </a:r>
            <a:r>
              <a:rPr lang="es-ES" altLang="es-US" sz="1800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ayer. </a:t>
            </a:r>
            <a:endParaRPr lang="es-ES" altLang="es-US" sz="1800" b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6075"/>
            <a:ext cx="5149594" cy="4009548"/>
          </a:xfrm>
          <a:prstGeom prst="rect">
            <a:avLst/>
          </a:prstGeom>
          <a:effectLst/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6644" y="4466900"/>
            <a:ext cx="1292245" cy="676600"/>
          </a:xfrm>
          <a:prstGeom prst="rect">
            <a:avLst/>
          </a:prstGeom>
        </p:spPr>
      </p:pic>
    </p:spTree>
  </p:cSld>
  <p:clrMapOvr>
    <a:masterClrMapping/>
  </p:clrMapOvr>
  <p:transition spd="med" advClick="0" advTm="33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1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9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525000" cy="51435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525000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516533" cy="5143499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300" y="514350"/>
            <a:ext cx="4182233" cy="46291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2971800" y="3562350"/>
            <a:ext cx="5964238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US" sz="1800" b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 fuiste aquella vez </a:t>
            </a:r>
          </a:p>
          <a:p>
            <a:r>
              <a:rPr lang="es-ES" altLang="es-US" sz="1800" b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 yo en mis sueños tantas veces te busqué </a:t>
            </a:r>
          </a:p>
          <a:p>
            <a:r>
              <a:rPr lang="es-ES" altLang="es-US" sz="1800" b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Entre los ángeles tu voz imaginé </a:t>
            </a:r>
          </a:p>
          <a:p>
            <a:r>
              <a:rPr lang="es-ES" altLang="es-US" sz="1800" b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Así me conformé  </a:t>
            </a:r>
          </a:p>
          <a:p>
            <a:r>
              <a:rPr lang="es-ES" altLang="es-US" sz="1800" b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Pero ahora te </a:t>
            </a:r>
            <a:r>
              <a:rPr lang="es-ES" altLang="es-US" sz="1800" b="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encontré. </a:t>
            </a:r>
            <a:endParaRPr lang="es-ES" altLang="es-US" sz="1800" b="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6644" y="4466900"/>
            <a:ext cx="1292245" cy="676600"/>
          </a:xfrm>
          <a:prstGeom prst="rect">
            <a:avLst/>
          </a:prstGeom>
        </p:spPr>
      </p:pic>
    </p:spTree>
  </p:cSld>
  <p:clrMapOvr>
    <a:masterClrMapping/>
  </p:clrMapOvr>
  <p:transition spd="slow" advClick="0" advTm="2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84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8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84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84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4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84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8" cy="51435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222" y="0"/>
            <a:ext cx="9172222" cy="5143500"/>
          </a:xfrm>
          <a:prstGeom prst="rect">
            <a:avLst/>
          </a:prstGeom>
        </p:spPr>
      </p:pic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3406951" y="3409950"/>
            <a:ext cx="567213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US" sz="18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Quédate, que este tiempo es nuestro  </a:t>
            </a:r>
          </a:p>
          <a:p>
            <a:r>
              <a:rPr lang="es-ES" altLang="es-US" sz="18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 el amor tiene ganas de volver  </a:t>
            </a:r>
          </a:p>
          <a:p>
            <a:r>
              <a:rPr lang="es-ES" altLang="es-US" sz="18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Oh, quédate  </a:t>
            </a:r>
          </a:p>
          <a:p>
            <a:r>
              <a:rPr lang="es-ES" altLang="es-US" sz="18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me dejes sola otra vez </a:t>
            </a:r>
            <a:r>
              <a:rPr lang="es-ES" altLang="es-US" sz="1800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ES" altLang="es-US" sz="1800" b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7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1033272"/>
            <a:ext cx="4419600" cy="4110228"/>
          </a:xfrm>
          <a:prstGeom prst="rect">
            <a:avLst/>
          </a:prstGeom>
          <a:effectLst/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6644" y="4466900"/>
            <a:ext cx="1292245" cy="676600"/>
          </a:xfrm>
          <a:prstGeom prst="rect">
            <a:avLst/>
          </a:prstGeom>
        </p:spPr>
      </p:pic>
    </p:spTree>
  </p:cSld>
  <p:clrMapOvr>
    <a:masterClrMapping/>
  </p:clrMapOvr>
  <p:transition spd="med" advClick="0" advTm="2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9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6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9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4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9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80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1" y="-43850"/>
            <a:ext cx="9220201" cy="5203976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-43850"/>
            <a:ext cx="9220200" cy="518735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3850"/>
            <a:ext cx="9143999" cy="5203976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1" y="-43850"/>
            <a:ext cx="9220201" cy="5203976"/>
          </a:xfrm>
          <a:prstGeom prst="rect">
            <a:avLst/>
          </a:prstGeom>
        </p:spPr>
      </p:pic>
      <p:sp>
        <p:nvSpPr>
          <p:cNvPr id="20514" name="Rectangle 34"/>
          <p:cNvSpPr>
            <a:spLocks noChangeArrowheads="1"/>
          </p:cNvSpPr>
          <p:nvPr/>
        </p:nvSpPr>
        <p:spPr bwMode="auto">
          <a:xfrm>
            <a:off x="4151489" y="2805636"/>
            <a:ext cx="48006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US" sz="16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la noche es larga  </a:t>
            </a:r>
          </a:p>
          <a:p>
            <a:r>
              <a:rPr lang="es-ES" altLang="es-US" sz="16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 no estoy contigo  </a:t>
            </a:r>
          </a:p>
          <a:p>
            <a:r>
              <a:rPr lang="es-ES" altLang="es-US" sz="16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 otra vez me lanzas al abismo  </a:t>
            </a:r>
          </a:p>
          <a:p>
            <a:r>
              <a:rPr lang="es-ES" altLang="es-US" sz="16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 otra vez te vas  </a:t>
            </a:r>
          </a:p>
          <a:p>
            <a:r>
              <a:rPr lang="es-ES" altLang="es-US" sz="16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Quédate  </a:t>
            </a:r>
          </a:p>
          <a:p>
            <a:r>
              <a:rPr lang="es-ES" altLang="es-US" sz="16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Por </a:t>
            </a:r>
            <a:r>
              <a:rPr lang="es-ES" altLang="es-US" sz="1600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favor.</a:t>
            </a:r>
            <a:endParaRPr lang="es-ES" altLang="es-US" sz="1600" b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5259"/>
          <a:stretch/>
        </p:blipFill>
        <p:spPr>
          <a:xfrm>
            <a:off x="183444" y="774247"/>
            <a:ext cx="3578785" cy="435867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6644" y="4466900"/>
            <a:ext cx="1292245" cy="676600"/>
          </a:xfrm>
          <a:prstGeom prst="rect">
            <a:avLst/>
          </a:prstGeom>
        </p:spPr>
      </p:pic>
    </p:spTree>
  </p:cSld>
  <p:clrMapOvr>
    <a:masterClrMapping/>
  </p:clrMapOvr>
  <p:transition spd="med" advClick="0" advTm="35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2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2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16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0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6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05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900114" y="3759994"/>
            <a:ext cx="727233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GB" altLang="es-US"/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-1"/>
            <a:ext cx="9144000" cy="5172429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207"/>
          <a:stretch/>
        </p:blipFill>
        <p:spPr>
          <a:xfrm>
            <a:off x="4648200" y="1"/>
            <a:ext cx="4495800" cy="517242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2 Rectángulo"/>
          <p:cNvSpPr/>
          <p:nvPr/>
        </p:nvSpPr>
        <p:spPr>
          <a:xfrm>
            <a:off x="1905000" y="3543939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Quédate, que éste tiempo nuevo</a:t>
            </a:r>
          </a:p>
          <a:p>
            <a:r>
              <a:rPr lang="es-ES" sz="2000" b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Como el sol nos abriga el corazón</a:t>
            </a:r>
          </a:p>
          <a:p>
            <a:r>
              <a:rPr lang="es-ES" sz="2000" b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Oh quédate, quédate</a:t>
            </a:r>
          </a:p>
          <a:p>
            <a:r>
              <a:rPr lang="es-ES" sz="2000" b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no vuelva el frío en el </a:t>
            </a:r>
            <a:r>
              <a:rPr lang="es-ES" sz="2000" b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adiós.</a:t>
            </a:r>
            <a:endParaRPr lang="es-ES" sz="2000" b="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6644" y="4466900"/>
            <a:ext cx="1292245" cy="676600"/>
          </a:xfrm>
          <a:prstGeom prst="rect">
            <a:avLst/>
          </a:prstGeom>
        </p:spPr>
      </p:pic>
    </p:spTree>
  </p:cSld>
  <p:clrMapOvr>
    <a:masterClrMapping/>
  </p:clrMapOvr>
  <p:transition spd="med" advClick="0" advTm="3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7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64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16"/>
          <a:stretch/>
        </p:blipFill>
        <p:spPr>
          <a:xfrm>
            <a:off x="-457200" y="412045"/>
            <a:ext cx="5681989" cy="4720872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1" name="10 Rectángulo"/>
          <p:cNvSpPr/>
          <p:nvPr/>
        </p:nvSpPr>
        <p:spPr>
          <a:xfrm>
            <a:off x="2938789" y="302895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800" b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Quédate, que éste tiempo es nuestro</a:t>
            </a:r>
          </a:p>
          <a:p>
            <a:r>
              <a:rPr lang="es-ES" sz="1800" b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 el amor sólo quiere renacer</a:t>
            </a:r>
          </a:p>
          <a:p>
            <a:r>
              <a:rPr lang="es-ES" sz="1800" b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Oh quédate, quédate</a:t>
            </a:r>
          </a:p>
          <a:p>
            <a:r>
              <a:rPr lang="es-ES" sz="1800" b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Hoy no te me vayas como ayer</a:t>
            </a:r>
          </a:p>
          <a:p>
            <a:r>
              <a:rPr lang="es-ES" sz="1800" b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Oh </a:t>
            </a:r>
            <a:r>
              <a:rPr lang="es-ES" sz="1800" b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quédate.</a:t>
            </a:r>
            <a:endParaRPr lang="es-US" sz="1800" b="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2" name="11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6644" y="4466900"/>
            <a:ext cx="1292245" cy="676600"/>
          </a:xfrm>
          <a:prstGeom prst="rect">
            <a:avLst/>
          </a:prstGeom>
        </p:spPr>
      </p:pic>
    </p:spTree>
  </p:cSld>
  <p:clrMapOvr>
    <a:masterClrMapping/>
  </p:clrMapOvr>
  <p:transition spd="slow" advClick="0" advTm="32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7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66">
                <a:alpha val="59000"/>
              </a:srgbClr>
            </a:gs>
            <a:gs pos="97000">
              <a:srgbClr val="6699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Diagrama"/>
          <p:cNvGraphicFramePr/>
          <p:nvPr>
            <p:extLst>
              <p:ext uri="{D42A27DB-BD31-4B8C-83A1-F6EECF244321}">
                <p14:modId xmlns:p14="http://schemas.microsoft.com/office/powerpoint/2010/main" val="4150441395"/>
              </p:ext>
            </p:extLst>
          </p:nvPr>
        </p:nvGraphicFramePr>
        <p:xfrm>
          <a:off x="0" y="0"/>
          <a:ext cx="9144000" cy="5143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6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706261"/>
            <a:ext cx="3352800" cy="327448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" name="7 CuadroTexto"/>
          <p:cNvSpPr txBox="1"/>
          <p:nvPr/>
        </p:nvSpPr>
        <p:spPr>
          <a:xfrm>
            <a:off x="358422" y="590550"/>
            <a:ext cx="419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Lara </a:t>
            </a:r>
            <a:r>
              <a:rPr lang="es-ES" sz="1600" b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Fabián </a:t>
            </a:r>
            <a:r>
              <a:rPr lang="es-ES" sz="1600" b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(nacida Lara Crokaert, Etterbeek, Bélgica, 9 de enero de 1970) es una cantante belga, nacionalizada canadiense, conocida por su rango vocal y calidad artística.</a:t>
            </a:r>
          </a:p>
          <a:p>
            <a:endParaRPr lang="es-ES" sz="1600" b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ES" sz="1600" b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Canta en francés, italiano, español, ruso, inglés, portugués, también en alemán. Ha vendido hasta la fecha más de 30 millones de copias a nivel mundial, lo que la convierte en la artista femenina belga con mayores ventas de todos los tiempos</a:t>
            </a:r>
            <a:r>
              <a:rPr lang="es-ES" sz="1600" b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endParaRPr lang="es-US" sz="1600" b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2" name="11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4248150"/>
            <a:ext cx="1950584" cy="895350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778" y="3562350"/>
            <a:ext cx="520700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250993"/>
      </p:ext>
    </p:extLst>
  </p:cSld>
  <p:clrMapOvr>
    <a:masterClrMapping/>
  </p:clrMapOvr>
  <p:transition spd="slow" advClick="0" advTm="25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8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68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66">
                <a:alpha val="59000"/>
              </a:srgbClr>
            </a:gs>
            <a:gs pos="97000">
              <a:srgbClr val="6699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US" altLang="es-U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6000" b="1">
                <a:latin typeface="Kristen ITC" pitchFamily="66" charset="0"/>
              </a:rPr>
              <a:t>¿Te ha gustado?</a:t>
            </a:r>
            <a:r>
              <a:rPr lang="es-ES" altLang="es-US" sz="4800">
                <a:latin typeface="Kristen ITC" pitchFamily="66" charset="0"/>
              </a:rPr>
              <a:t> </a:t>
            </a:r>
            <a:br>
              <a:rPr lang="es-ES" altLang="es-US" sz="4800">
                <a:latin typeface="Kristen ITC" pitchFamily="66" charset="0"/>
              </a:rPr>
            </a:br>
            <a:r>
              <a:rPr lang="es-ES" altLang="es-US" sz="4400">
                <a:latin typeface="Kristen ITC" pitchFamily="66" charset="0"/>
              </a:rPr>
              <a:t>Puedes ver más entrando </a:t>
            </a:r>
            <a:br>
              <a:rPr lang="es-ES" altLang="es-US" sz="4400">
                <a:latin typeface="Kristen ITC" pitchFamily="66" charset="0"/>
              </a:rPr>
            </a:br>
            <a:r>
              <a:rPr lang="es-ES" altLang="es-U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U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US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Quédate">
  <a:themeElements>
    <a:clrScheme name="QuedateD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Quedate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r-TR" altLang="es-US" sz="24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Kristen ITC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r-TR" altLang="es-US" sz="24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Kristen ITC" pitchFamily="66" charset="0"/>
          </a:defRPr>
        </a:defPPr>
      </a:lstStyle>
    </a:lnDef>
  </a:objectDefaults>
  <a:extraClrSchemeLst>
    <a:extraClrScheme>
      <a:clrScheme name="Quedate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dateD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dateD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dateD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dateD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dateD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dateD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dateD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dateD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dateD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dateD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dateD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Quédate</Template>
  <TotalTime>0</TotalTime>
  <Words>322</Words>
  <Application>Microsoft Office PowerPoint</Application>
  <PresentationFormat>Presentación en pantalla (16:9)</PresentationFormat>
  <Paragraphs>43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5" baseType="lpstr">
      <vt:lpstr>Arial</vt:lpstr>
      <vt:lpstr>Comic Sans MS</vt:lpstr>
      <vt:lpstr>Kristen ITC</vt:lpstr>
      <vt:lpstr>Quédate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2023-03-20T01:26:18Z</dcterms:created>
  <dcterms:modified xsi:type="dcterms:W3CDTF">2023-03-29T19:51:25Z</dcterms:modified>
</cp:coreProperties>
</file>