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62" r:id="rId3"/>
    <p:sldId id="263" r:id="rId4"/>
    <p:sldId id="270" r:id="rId5"/>
    <p:sldId id="320" r:id="rId6"/>
    <p:sldId id="268" r:id="rId7"/>
    <p:sldId id="256" r:id="rId8"/>
    <p:sldId id="267" r:id="rId9"/>
    <p:sldId id="266" r:id="rId10"/>
    <p:sldId id="269" r:id="rId11"/>
    <p:sldId id="261" r:id="rId12"/>
    <p:sldId id="264" r:id="rId13"/>
    <p:sldId id="282" r:id="rId14"/>
    <p:sldId id="280" r:id="rId15"/>
    <p:sldId id="284" r:id="rId16"/>
    <p:sldId id="281" r:id="rId17"/>
    <p:sldId id="287" r:id="rId18"/>
    <p:sldId id="283" r:id="rId19"/>
    <p:sldId id="279" r:id="rId20"/>
    <p:sldId id="273" r:id="rId21"/>
    <p:sldId id="277" r:id="rId22"/>
    <p:sldId id="276" r:id="rId23"/>
    <p:sldId id="272" r:id="rId24"/>
    <p:sldId id="274" r:id="rId25"/>
    <p:sldId id="275" r:id="rId26"/>
    <p:sldId id="313" r:id="rId27"/>
    <p:sldId id="315" r:id="rId28"/>
    <p:sldId id="314" r:id="rId29"/>
    <p:sldId id="311" r:id="rId30"/>
    <p:sldId id="308" r:id="rId31"/>
    <p:sldId id="310" r:id="rId32"/>
    <p:sldId id="309" r:id="rId33"/>
    <p:sldId id="307" r:id="rId34"/>
    <p:sldId id="306" r:id="rId35"/>
    <p:sldId id="303" r:id="rId36"/>
    <p:sldId id="301" r:id="rId37"/>
    <p:sldId id="298" r:id="rId38"/>
    <p:sldId id="304" r:id="rId39"/>
    <p:sldId id="299" r:id="rId40"/>
    <p:sldId id="297" r:id="rId41"/>
    <p:sldId id="295" r:id="rId42"/>
    <p:sldId id="258" r:id="rId43"/>
    <p:sldId id="294" r:id="rId44"/>
    <p:sldId id="293" r:id="rId45"/>
    <p:sldId id="291" r:id="rId46"/>
    <p:sldId id="290" r:id="rId47"/>
    <p:sldId id="289" r:id="rId48"/>
    <p:sldId id="316" r:id="rId49"/>
    <p:sldId id="319" r:id="rId50"/>
    <p:sldId id="288" r:id="rId51"/>
    <p:sldId id="286" r:id="rId52"/>
    <p:sldId id="317" r:id="rId53"/>
    <p:sldId id="260" r:id="rId54"/>
    <p:sldId id="257" r:id="rId55"/>
    <p:sldId id="318" r:id="rId56"/>
    <p:sldId id="321" r:id="rId57"/>
    <p:sldId id="259" r:id="rId58"/>
    <p:sldId id="322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10ccj9LNe7MMF+K33efEg" hashData="BPuFixefm3l1qT4QJCoKgsd2+K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1FF"/>
    <a:srgbClr val="B381D9"/>
    <a:srgbClr val="B800B8"/>
    <a:srgbClr val="0000FF"/>
    <a:srgbClr val="B1076C"/>
    <a:srgbClr val="FF3300"/>
    <a:srgbClr val="FF66FF"/>
    <a:srgbClr val="CC9900"/>
    <a:srgbClr val="FAE9A0"/>
    <a:srgbClr val="65A8C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74" autoAdjust="0"/>
    <p:restoredTop sz="94660"/>
  </p:normalViewPr>
  <p:slideViewPr>
    <p:cSldViewPr>
      <p:cViewPr>
        <p:scale>
          <a:sx n="50" d="100"/>
          <a:sy n="50" d="100"/>
        </p:scale>
        <p:origin x="-64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A99F6-C4F2-4BCC-8C99-96D88E4B5359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B3C24A-19A9-43FE-BA5A-626E67391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B3C24A-19A9-43FE-BA5A-626E67391DE7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CCE428-D38E-48DA-A8B3-B742C4B9FF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F2F71-570A-476A-AE8B-DDA448D6232E}" type="datetimeFigureOut">
              <a:rPr lang="es-ES" smtClean="0"/>
              <a:pPr/>
              <a:t>13/02/2015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7BF08-098C-4DEA-8DAE-37BC36F76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B309CE-4355-485E-8918-929EE7A4CE3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gif"/><Relationship Id="rId4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gif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gif"/><Relationship Id="rId3" Type="http://schemas.openxmlformats.org/officeDocument/2006/relationships/image" Target="../media/image35.png"/><Relationship Id="rId7" Type="http://schemas.openxmlformats.org/officeDocument/2006/relationships/image" Target="../media/image68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9.gif"/><Relationship Id="rId4" Type="http://schemas.openxmlformats.org/officeDocument/2006/relationships/image" Target="../media/image8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gif"/><Relationship Id="rId5" Type="http://schemas.openxmlformats.org/officeDocument/2006/relationships/image" Target="../media/image91.gif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5.gif"/><Relationship Id="rId4" Type="http://schemas.openxmlformats.org/officeDocument/2006/relationships/image" Target="../media/image9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7" Type="http://schemas.openxmlformats.org/officeDocument/2006/relationships/image" Target="../media/image9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8.gif"/><Relationship Id="rId5" Type="http://schemas.openxmlformats.org/officeDocument/2006/relationships/image" Target="../media/image97.gif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2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5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7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7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38.png"/><Relationship Id="rId7" Type="http://schemas.openxmlformats.org/officeDocument/2006/relationships/image" Target="../media/image1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28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B06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FFA8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3108" y="857232"/>
            <a:ext cx="4929222" cy="5072098"/>
          </a:xfrm>
          <a:prstGeom prst="donut">
            <a:avLst>
              <a:gd name="adj" fmla="val 2640"/>
            </a:avLst>
          </a:prstGeom>
          <a:solidFill>
            <a:srgbClr val="FFC16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FFD79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FFE78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FFFF9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FFFFC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11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4897896"/>
            <a:ext cx="2071702" cy="1960104"/>
          </a:xfrm>
          <a:prstGeom prst="rect">
            <a:avLst/>
          </a:prstGeom>
        </p:spPr>
      </p:pic>
      <p:pic>
        <p:nvPicPr>
          <p:cNvPr id="14" name="13 Imagen" descr="ibm5RC5lUTq1d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2976" y="2500306"/>
            <a:ext cx="1643042" cy="2574277"/>
          </a:xfrm>
          <a:prstGeom prst="rect">
            <a:avLst/>
          </a:prstGeom>
        </p:spPr>
      </p:pic>
      <p:pic>
        <p:nvPicPr>
          <p:cNvPr id="19458" name="Picture 2" descr="Jouets images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929454" y="3857628"/>
            <a:ext cx="940597" cy="1881194"/>
          </a:xfrm>
          <a:prstGeom prst="rect">
            <a:avLst/>
          </a:prstGeom>
          <a:noFill/>
        </p:spPr>
      </p:pic>
      <p:pic>
        <p:nvPicPr>
          <p:cNvPr id="57346" name="Picture 2" descr="Letra T en un Cubo con Letras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7358082" y="285728"/>
            <a:ext cx="1071571" cy="803680"/>
          </a:xfrm>
          <a:prstGeom prst="rect">
            <a:avLst/>
          </a:prstGeom>
          <a:noFill/>
        </p:spPr>
      </p:pic>
      <p:pic>
        <p:nvPicPr>
          <p:cNvPr id="57348" name="Picture 4" descr="Letra R en un Cubo con Letra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0" y="1625186"/>
            <a:ext cx="1071570" cy="803680"/>
          </a:xfrm>
          <a:prstGeom prst="rect">
            <a:avLst/>
          </a:prstGeom>
          <a:noFill/>
        </p:spPr>
      </p:pic>
      <p:pic>
        <p:nvPicPr>
          <p:cNvPr id="57350" name="Picture 6" descr="Letra U en un Cubo con Letras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00957" y="3071810"/>
            <a:ext cx="1047751" cy="785815"/>
          </a:xfrm>
          <a:prstGeom prst="rect">
            <a:avLst/>
          </a:prstGeom>
          <a:noFill/>
        </p:spPr>
      </p:pic>
      <p:pic>
        <p:nvPicPr>
          <p:cNvPr id="57352" name="Picture 8" descr="Letra N en un Cubo con Letras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00957" y="2357430"/>
            <a:ext cx="1047751" cy="785815"/>
          </a:xfrm>
          <a:prstGeom prst="rect">
            <a:avLst/>
          </a:prstGeom>
          <a:noFill/>
        </p:spPr>
      </p:pic>
      <p:pic>
        <p:nvPicPr>
          <p:cNvPr id="57354" name="Picture 10" descr="Letra E en un Cubo con Letras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429520" y="1000108"/>
            <a:ext cx="1047751" cy="785815"/>
          </a:xfrm>
          <a:prstGeom prst="rect">
            <a:avLst/>
          </a:prstGeom>
          <a:noFill/>
        </p:spPr>
      </p:pic>
      <p:pic>
        <p:nvPicPr>
          <p:cNvPr id="21" name="Picture 4" descr="Letra R en un Cubo con Letra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00958" y="3804050"/>
            <a:ext cx="1023938" cy="767956"/>
          </a:xfrm>
          <a:prstGeom prst="rect">
            <a:avLst/>
          </a:prstGeom>
          <a:noFill/>
        </p:spPr>
      </p:pic>
      <p:pic>
        <p:nvPicPr>
          <p:cNvPr id="57356" name="Picture 12" descr="Letra A en un Cubo con Letras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572396" y="4429132"/>
            <a:ext cx="952501" cy="714377"/>
          </a:xfrm>
          <a:prstGeom prst="rect">
            <a:avLst/>
          </a:prstGeom>
          <a:noFill/>
        </p:spPr>
      </p:pic>
      <p:pic>
        <p:nvPicPr>
          <p:cNvPr id="57358" name="Picture 14" descr="Letra P en un Cubo con Letras"/>
          <p:cNvPicPr>
            <a:picLocks noChangeAspect="1" noChangeArrowheads="1" noCrop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285720" y="928670"/>
            <a:ext cx="952501" cy="714377"/>
          </a:xfrm>
          <a:prstGeom prst="rect">
            <a:avLst/>
          </a:prstGeom>
          <a:noFill/>
        </p:spPr>
      </p:pic>
      <p:pic>
        <p:nvPicPr>
          <p:cNvPr id="24" name="Picture 6" descr="Letra U en un Cubo con Letras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282" y="1518034"/>
            <a:ext cx="1119189" cy="839394"/>
          </a:xfrm>
          <a:prstGeom prst="rect">
            <a:avLst/>
          </a:prstGeom>
          <a:noFill/>
        </p:spPr>
      </p:pic>
      <p:pic>
        <p:nvPicPr>
          <p:cNvPr id="25" name="Picture 4" descr="Letra R en un Cubo con Letra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2214553"/>
            <a:ext cx="1095376" cy="821535"/>
          </a:xfrm>
          <a:prstGeom prst="rect">
            <a:avLst/>
          </a:prstGeom>
          <a:noFill/>
        </p:spPr>
      </p:pic>
      <p:pic>
        <p:nvPicPr>
          <p:cNvPr id="26" name="Picture 12" descr="Letra A en un Cubo con Letras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4282" y="2928934"/>
            <a:ext cx="1143005" cy="857255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5929322" y="5715016"/>
            <a:ext cx="26388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Vivaldi" pitchFamily="66" charset="0"/>
              </a:rPr>
              <a:t>Esta es una creación de Raquel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Vivaldi" pitchFamily="66" charset="0"/>
            </a:endParaRPr>
          </a:p>
        </p:txBody>
      </p:sp>
      <p:pic>
        <p:nvPicPr>
          <p:cNvPr id="37" name="36 Imagen" descr="0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4000">
    <p:sndAc>
      <p:stSnd loop="1">
        <p:snd r:embed="rId2" name="Lullaby Baby Bedtime Music - Fisher Pri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9000"/>
                            </p:stCondLst>
                            <p:childTnLst>
                              <p:par>
                                <p:cTn id="18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20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1000">
                <a:srgbClr val="FF99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6324" name="Picture 4" descr="http://www.clker.com/cliparts/v/C/p/P/o/r/rubberduck-m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286512" y="4357694"/>
            <a:ext cx="1643074" cy="2098880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6000"/>
                            </p:stCondLst>
                            <p:childTnLst>
                              <p:par>
                                <p:cTn id="6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1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3" presetID="37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4699 L 0.05 0.04097 C 0.06059 0.06088 0.07639 0.07199 0.09271 0.07199 C 0.11146 0.07199 0.12639 0.06088 0.13698 0.04097 L 0.18715 -0.04699 " pathEditMode="relative" rAng="0" ptsTypes="FffFF">
                                      <p:cBhvr>
                                        <p:cTn id="634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" y="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A829"/>
              </a:gs>
              <a:gs pos="50000">
                <a:srgbClr val="0046D2">
                  <a:shade val="67500"/>
                  <a:satMod val="115000"/>
                </a:srgbClr>
              </a:gs>
              <a:gs pos="100000">
                <a:srgbClr val="0046D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solidFill>
            <a:srgbClr val="FFA8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5298" name="Picture 2" descr="http://i950.photobucket.com/albums/ad343/elrinconcito/gifs/Animales-Insectos/Tortugas/GIF02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3857628"/>
            <a:ext cx="2322350" cy="2595569"/>
          </a:xfrm>
          <a:prstGeom prst="rect">
            <a:avLst/>
          </a:prstGeom>
          <a:noFill/>
        </p:spPr>
      </p:pic>
      <p:pic>
        <p:nvPicPr>
          <p:cNvPr id="12" name="Picture 4" descr="http://gifsanimados.de/img-gifsanimados.de/p/peces/f-an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630814" flipH="1">
            <a:off x="5073621" y="5085327"/>
            <a:ext cx="1176352" cy="1143008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00034" y="2143116"/>
            <a:ext cx="3000364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La dependencia de un bebé de sus padres es enorme. Pero la dependencia de los padres de su bebé es más grande todavía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959 -0.04097 C -0.32865 -0.02199 -0.31771 -0.00301 -0.30625 0.00625 C -0.29479 0.01551 -0.28646 0.02292 -0.27084 0.01458 C -0.25521 0.00625 -0.22778 -0.03958 -0.2125 -0.04375 C -0.19722 -0.04792 -0.19271 -0.01783 -0.17917 -0.01042 C -0.16563 -0.00301 -0.15486 0.00486 -0.13125 0.00069 C -0.10764 -0.00347 -0.05972 -0.03727 -0.0375 -0.03542 C -0.01528 -0.03357 -0.02049 0.01412 0.00208 0.0118 C 0.02465 0.00949 0.08194 -0.03264 0.09791 -0.04931 C 0.11389 -0.06597 0.09514 -0.08264 0.09791 -0.0882 C 0.10069 -0.09375 0.10764 -0.0882 0.11458 -0.08264 " pathEditMode="relative" rAng="0" ptsTypes="aaaaaaaaaaA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9000"/>
                            </p:stCondLst>
                            <p:childTnLst>
                              <p:par>
                                <p:cTn id="1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4" name="53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000232" y="857232"/>
            <a:ext cx="5214974" cy="5214974"/>
          </a:xfrm>
          <a:prstGeom prst="rect">
            <a:avLst/>
          </a:prstGeom>
        </p:spPr>
      </p:pic>
      <p:pic>
        <p:nvPicPr>
          <p:cNvPr id="54276" name="Picture 4" descr="http://s4.rimg.info/04b0bac964de729ae6505681f470b3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5314968"/>
            <a:ext cx="1185866" cy="1185866"/>
          </a:xfrm>
          <a:prstGeom prst="rect">
            <a:avLst/>
          </a:prstGeom>
          <a:noFill/>
        </p:spPr>
      </p:pic>
      <p:pic>
        <p:nvPicPr>
          <p:cNvPr id="54278" name="Picture 6" descr="http://gifsanimados.espaciolatino.com/x_icof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48" y="5429264"/>
            <a:ext cx="1042990" cy="1042990"/>
          </a:xfrm>
          <a:prstGeom prst="rect">
            <a:avLst/>
          </a:prstGeom>
          <a:noFill/>
        </p:spPr>
      </p:pic>
      <p:pic>
        <p:nvPicPr>
          <p:cNvPr id="54280" name="Picture 8" descr="http://www.sanagustinelmarques.com.ve/preescolar/p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00958" y="4572008"/>
            <a:ext cx="1042990" cy="1042990"/>
          </a:xfrm>
          <a:prstGeom prst="rect">
            <a:avLst/>
          </a:prstGeom>
          <a:noFill/>
        </p:spPr>
      </p:pic>
      <p:sp>
        <p:nvSpPr>
          <p:cNvPr id="50" name="49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2" fill="hold">
                            <p:stCondLst>
                              <p:cond delay="6000"/>
                            </p:stCondLst>
                            <p:childTnLst>
                              <p:par>
                                <p:cTn id="6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5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8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1" dur="2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0046D2">
                  <a:shade val="67500"/>
                  <a:satMod val="115000"/>
                </a:srgbClr>
              </a:gs>
              <a:gs pos="100000">
                <a:srgbClr val="0046D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3" name="12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pic>
        <p:nvPicPr>
          <p:cNvPr id="15364" name="Picture 4" descr="Jouets imag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5000636"/>
            <a:ext cx="1790111" cy="1476380"/>
          </a:xfrm>
          <a:prstGeom prst="rect">
            <a:avLst/>
          </a:prstGeom>
          <a:noFill/>
        </p:spPr>
      </p:pic>
      <p:pic>
        <p:nvPicPr>
          <p:cNvPr id="15366" name="Picture 6" descr="Jouets imag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4500570"/>
            <a:ext cx="1899330" cy="1685922"/>
          </a:xfrm>
          <a:prstGeom prst="rect">
            <a:avLst/>
          </a:prstGeom>
          <a:noFill/>
        </p:spPr>
      </p:pic>
      <p:pic>
        <p:nvPicPr>
          <p:cNvPr id="15370" name="Picture 10" descr="http://gif.toutimages.com/images/jeux_jouets/jouets/jouet_06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57356" y="4000505"/>
            <a:ext cx="1275273" cy="151924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20" name="1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21" name="2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attern-16050GH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pic>
        <p:nvPicPr>
          <p:cNvPr id="13314" name="Picture 2" descr="http://gif.toutimages.com/images/ani_ferme/canards/canard_03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5" y="2500306"/>
            <a:ext cx="1186495" cy="1004890"/>
          </a:xfrm>
          <a:prstGeom prst="rect">
            <a:avLst/>
          </a:prstGeom>
          <a:noFill/>
        </p:spPr>
      </p:pic>
      <p:pic>
        <p:nvPicPr>
          <p:cNvPr id="13316" name="Picture 4" descr="Gif papillon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642918"/>
            <a:ext cx="828675" cy="65722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28596" y="500042"/>
            <a:ext cx="3714776" cy="16004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Tener un bebé supone asumir la responsabilidad más grande y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la alegría más absoluta que nos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da la naturaleza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 -0.34005 C 0.20868 -0.30787 0.21736 -0.27569 0.21302 -0.25926 C 0.20868 -0.24282 0.18976 -0.25463 0.17361 -0.24167 C 0.15746 -0.2287 0.12361 -0.20486 0.1158 -0.18194 C 0.10799 -0.15926 0.12795 -0.12176 0.12621 -0.10486 C 0.12448 -0.08796 0.12014 -0.09167 0.10521 -0.08056 C 0.09028 -0.06944 0.05174 -0.05694 0.0368 -0.03843 C 0.02187 -0.01944 0.02187 0.02523 0.0158 0.03194 C 0.00972 0.03819 0.00486 0.01944 3.05556E-6 0.00023 " pathEditMode="relative" ptsTypes="aaaaaaaaA">
                                      <p:cBhvr>
                                        <p:cTn id="54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507 -0.22084 C -0.55 -0.1794 -0.56458 -0.1375 -0.55173 -0.11968 C -0.53889 -0.10139 -0.47743 -0.12871 -0.45729 -0.11158 C -0.4375 -0.09468 -0.44896 -0.03496 -0.43229 -0.0176 C -0.41545 3.33333E-6 -0.37639 -0.02223 -0.35659 -0.00625 C -0.33698 0.00972 -0.33663 0.06828 -0.31423 0.07754 C -0.29114 0.08703 -0.24271 0.04236 -0.21927 0.05092 C -0.196 0.05926 -0.19253 0.11504 -0.17517 0.12685 C -0.15764 0.13889 -0.12968 0.12245 -0.11423 0.12268 C -0.09913 0.12268 -0.08941 0.12662 -0.08455 0.12731 " pathEditMode="relative" rAng="931328" ptsTypes="aaaaaaaaaA">
                                      <p:cBhvr>
                                        <p:cTn id="61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" y="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21" name="20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22" name="21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23" name="22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24" name="23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25" name="24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26" name="25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27" name="26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28" name="27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29" name="28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30" name="29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31" name="30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32" name="31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33" name="32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34" name="33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35" name="34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36" name="35 Imagen" descr="espiral_png_by_heybieber14-d590cl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pic>
        <p:nvPicPr>
          <p:cNvPr id="12296" name="Picture 8" descr="http://www.canalgif.net/Gifs-animados/Circo/Payasos/Imagen-animada-Payaso-201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flipH="1">
            <a:off x="4214810" y="1000108"/>
            <a:ext cx="2143140" cy="3977311"/>
          </a:xfrm>
          <a:prstGeom prst="rect">
            <a:avLst/>
          </a:prstGeom>
          <a:noFill/>
          <a:effectLst/>
        </p:spPr>
      </p:pic>
      <p:sp>
        <p:nvSpPr>
          <p:cNvPr id="37" name="36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F8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21468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242" name="Picture 2" descr="http://www.parkpetsupply.com/images/winkfish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5072074"/>
            <a:ext cx="1133472" cy="1000122"/>
          </a:xfrm>
          <a:prstGeom prst="rect">
            <a:avLst/>
          </a:prstGeom>
          <a:noFill/>
        </p:spPr>
      </p:pic>
      <p:pic>
        <p:nvPicPr>
          <p:cNvPr id="10244" name="Picture 4" descr="http://gifsanimados.de/img-gifsanimados.de/p/peces/f-a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630814" flipH="1">
            <a:off x="2500298" y="5143512"/>
            <a:ext cx="1176352" cy="114300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 -0.09444 C 0.3533 -0.0581 0.3566 -0.02176 0.35 -0.00833 C 0.34341 0.0051 0.32431 -0.00926 0.31042 -0.01389 C 0.29653 -0.01852 0.28299 -0.03889 0.26667 -0.03611 C 0.25035 -0.03333 0.22743 -0.00648 0.2125 0.00278 C 0.19757 0.01204 0.18473 0.01945 0.17709 0.01945 C 0.16945 0.01945 0.17639 -0.00046 0.16667 0.00278 C 0.15695 0.00602 0.13195 0.02917 0.11875 0.03889 C 0.10556 0.04861 0.10174 0.05973 0.0875 0.06111 C 0.07327 0.0625 0.04792 0.05741 0.03334 0.04723 C 0.01875 0.03704 0.00695 0.00787 -1.66667E-6 -3.33333E-6 " pathEditMode="relative" ptsTypes="aaaaaaaaaaA">
                                      <p:cBhvr>
                                        <p:cTn id="16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642 0.00556 C -0.34548 0.02454 -0.33454 0.04352 -0.32309 0.05278 C -0.31163 0.06204 -0.30329 0.06945 -0.28767 0.06111 C -0.27204 0.05278 -0.24461 0.00695 -0.22934 0.00278 C -0.21406 -0.00139 -0.20954 0.02871 -0.196 0.03611 C -0.18246 0.04352 -0.1717 0.05139 -0.14809 0.04723 C -0.12448 0.04306 -0.07656 0.00926 -0.05434 0.01111 C -0.03211 0.01297 -0.03732 0.06065 -0.01475 0.05834 C 0.00782 0.05602 0.06511 0.01389 0.08108 -0.00277 C 0.09705 -0.01944 0.0783 -0.03611 0.08108 -0.04166 C 0.08386 -0.04722 0.0908 -0.04166 0.09775 -0.03611 " pathEditMode="relative" ptsTypes="aaaaaaaaaaA">
                                      <p:cBhvr>
                                        <p:cTn id="172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A829"/>
              </a:gs>
              <a:gs pos="50000">
                <a:srgbClr val="795B25">
                  <a:shade val="67500"/>
                  <a:satMod val="115000"/>
                </a:srgbClr>
              </a:gs>
              <a:gs pos="100000">
                <a:srgbClr val="795B2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" name="40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42" name="41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43" name="42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44" name="43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45" name="44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46" name="45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47" name="46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48" name="47 Imagen" descr="circle-44798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786447" y="857232"/>
            <a:ext cx="2857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bebé representa la decisión de Dios de que el mundo debe seguir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16" name="Picture 2" descr="http://es.fordesigner.com/imguploads/Image/cjbc/zcool/png20080526/121180502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166"/>
            <a:ext cx="2438400" cy="2438400"/>
          </a:xfrm>
          <a:prstGeom prst="rect">
            <a:avLst/>
          </a:prstGeom>
          <a:noFill/>
        </p:spPr>
      </p:pic>
      <p:pic>
        <p:nvPicPr>
          <p:cNvPr id="17" name="Picture 4" descr="http://es.fordesigner.com/imguploads/Image/cjbc/zcool/png20080526/121180502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500098" y="3500438"/>
            <a:ext cx="2438400" cy="243840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000"/>
                            </p:stCondLst>
                            <p:childTnLst>
                              <p:par>
                                <p:cTn id="1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A829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5" name="14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6" name="15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7" name="16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8" name="17 Imagen" descr="Drawing (3).png"/>
          <p:cNvPicPr>
            <a:picLocks noChangeAspect="1"/>
          </p:cNvPicPr>
          <p:nvPr/>
        </p:nvPicPr>
        <p:blipFill>
          <a:blip r:embed="rId3"/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pic>
        <p:nvPicPr>
          <p:cNvPr id="9218" name="Picture 2" descr="http://www.gifss.com/juguetes/circo/0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286644" y="4714884"/>
            <a:ext cx="1857356" cy="1857363"/>
          </a:xfrm>
          <a:prstGeom prst="rect">
            <a:avLst/>
          </a:prstGeom>
          <a:noFill/>
        </p:spPr>
      </p:pic>
      <p:pic>
        <p:nvPicPr>
          <p:cNvPr id="9220" name="Picture 4" descr="http://www.canalgif.net/Gifs-animados/Circo/Payasos/Imagen-animada-Payaso-18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876"/>
            <a:ext cx="2114550" cy="2962276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-500098" y="-285776"/>
            <a:ext cx="10072726" cy="7858156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0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BFFC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00DA6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00863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1000108"/>
            <a:ext cx="4929222" cy="5072098"/>
          </a:xfrm>
          <a:prstGeom prst="donut">
            <a:avLst>
              <a:gd name="adj" fmla="val 2640"/>
            </a:avLst>
          </a:prstGeom>
          <a:solidFill>
            <a:srgbClr val="00A84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00B85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00DA6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19FF8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5DFFA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194" name="Picture 2" descr="http://www.gifss.com/juguetes/cubos/cubos.gif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357158" y="4929198"/>
            <a:ext cx="1500174" cy="1500174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2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Picture 2" descr="http://www.canalgif.net/Gifs-animados/Circo/Payasos/Imagen-animada-Payaso-177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946853" y="1500174"/>
            <a:ext cx="2197147" cy="2357454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2" name="11 Rectángulo"/>
          <p:cNvSpPr/>
          <p:nvPr/>
        </p:nvSpPr>
        <p:spPr>
          <a:xfrm>
            <a:off x="5286380" y="428604"/>
            <a:ext cx="3857620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Script MT Bold" pitchFamily="66" charset="0"/>
              </a:rPr>
              <a:t>Los niños no tienen pasado ni futuro, por eso gozan del presente, cosa que rara vez nos ocurre a los adultos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3" name="12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4071918"/>
            <a:ext cx="3790368" cy="2786082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000"/>
                            </p:stCondLst>
                            <p:childTnLst>
                              <p:par>
                                <p:cTn id="13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8000"/>
                            </p:stCondLst>
                            <p:childTnLst>
                              <p:par>
                                <p:cTn id="1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4357687" y="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357687" y="607220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1357279" y="3071823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551066">
            <a:off x="7429509" y="321469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759236">
            <a:off x="1392587" y="256065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283139">
            <a:off x="1486856" y="210969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125658">
            <a:off x="1644394" y="167072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7971704">
            <a:off x="1915485" y="125244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8626732">
            <a:off x="2211405" y="83806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9656199">
            <a:off x="2600452" y="572855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211349">
            <a:off x="3028247" y="33973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0211349">
            <a:off x="3454806" y="160162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0979592">
            <a:off x="3850300" y="38711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537407">
            <a:off x="4844436" y="3413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195259">
            <a:off x="5307694" y="105124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816352">
            <a:off x="5679323" y="281126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114491">
            <a:off x="6058023" y="487389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2430860">
            <a:off x="6412837" y="779413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2815439">
            <a:off x="6715238" y="1059283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3446020">
            <a:off x="6980071" y="1455161"/>
            <a:ext cx="492928" cy="785267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4037053">
            <a:off x="7196150" y="184599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4789545">
            <a:off x="7351198" y="227462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5089914">
            <a:off x="7449686" y="2749104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6238522">
            <a:off x="7429864" y="3689948"/>
            <a:ext cx="429047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6238522">
            <a:off x="7262763" y="4159021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7124237">
            <a:off x="7069392" y="457641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7493366">
            <a:off x="6785763" y="4964919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413223">
            <a:off x="6478281" y="5282625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8844341">
            <a:off x="6099993" y="5572223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8991605">
            <a:off x="5671366" y="578653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9702576">
            <a:off x="5256767" y="602114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0136650">
            <a:off x="4784877" y="6040185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5597697">
            <a:off x="1428717" y="357188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702664">
            <a:off x="1500155" y="4071955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4935283">
            <a:off x="1706666" y="448228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4056290">
            <a:off x="1920978" y="483947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3724175">
            <a:off x="2287324" y="517441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3225154">
            <a:off x="2638581" y="548429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2905832">
            <a:off x="3001705" y="574591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2405829">
            <a:off x="3404864" y="5920157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 rot="11402307">
            <a:off x="3851215" y="6030378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45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785794"/>
            <a:ext cx="5357850" cy="5357850"/>
          </a:xfrm>
          <a:prstGeom prst="rect">
            <a:avLst/>
          </a:prstGeom>
        </p:spPr>
      </p:pic>
      <p:pic>
        <p:nvPicPr>
          <p:cNvPr id="5122" name="Picture 2" descr="http://gifsanimados.de/img-gifsanimados.de/w/winnie-pooh-bebe/fotos-de-winnie-pooh-beb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857628"/>
            <a:ext cx="2714625" cy="1990725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4" fill="hold">
                            <p:stCondLst>
                              <p:cond delay="4000"/>
                            </p:stCondLst>
                            <p:childTnLst>
                              <p:par>
                                <p:cTn id="6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903082">
                  <a:shade val="67500"/>
                  <a:satMod val="115000"/>
                </a:srgbClr>
              </a:gs>
              <a:gs pos="100000">
                <a:srgbClr val="9030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2" name="11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3" name="12 Imagen" descr="spiral-199x300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20" name="1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21" name="2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pic>
        <p:nvPicPr>
          <p:cNvPr id="3074" name="Picture 2" descr="http://www.gifss.com/juguetes/pelotas/pelotas-baloncest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3524250"/>
            <a:ext cx="2286000" cy="3333750"/>
          </a:xfrm>
          <a:prstGeom prst="rect">
            <a:avLst/>
          </a:prstGeom>
          <a:noFill/>
        </p:spPr>
      </p:pic>
      <p:pic>
        <p:nvPicPr>
          <p:cNvPr id="3076" name="Picture 4" descr="http://img28.xooimage.com/files/6/b/e/basketball-17afa7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4214818"/>
            <a:ext cx="2190748" cy="2190749"/>
          </a:xfrm>
          <a:prstGeom prst="rect">
            <a:avLst/>
          </a:prstGeom>
          <a:noFill/>
        </p:spPr>
      </p:pic>
      <p:pic>
        <p:nvPicPr>
          <p:cNvPr id="3078" name="Picture 6" descr="http://www.gifmania.com/Gif-Animados-Deportes/Imagenes-Baloncesto/Pelotas-Baloncesto/Pelota-Baloncesto-Botando-8734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4786322"/>
            <a:ext cx="957259" cy="1595432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8000"/>
                            </p:stCondLst>
                            <p:childTnLst>
                              <p:par>
                                <p:cTn id="2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42D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6"/>
            <a:ext cx="9144000" cy="6855774"/>
          </a:xfrm>
          <a:prstGeom prst="rect">
            <a:avLst/>
          </a:prstGeom>
        </p:spPr>
      </p:pic>
      <p:pic>
        <p:nvPicPr>
          <p:cNvPr id="5" name="4 Imagen" descr="pattern-16050GH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pic>
        <p:nvPicPr>
          <p:cNvPr id="2050" name="Picture 2" descr="http://todoactual.com/wp-content/uploads/2014/09/gifmariposas-para-primavera-butterfly-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394744" flipH="1">
            <a:off x="5674319" y="2473093"/>
            <a:ext cx="919639" cy="88582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815 -0.45278 C -0.64895 -0.38449 -0.63975 -0.31621 -0.61874 -0.30278 C -0.59739 -0.28935 -0.55121 -0.37732 -0.53124 -0.37222 C -0.51093 -0.36713 -0.51267 -0.30417 -0.49791 -0.27222 C -0.48281 -0.24028 -0.47031 -0.18704 -0.44149 -0.18056 C -0.41267 -0.17408 -0.35173 -0.25972 -0.32499 -0.23334 C -0.29808 -0.20695 -0.30138 -0.05371 -0.28107 -0.02246 C -0.26093 0.00926 -0.23419 -0.04074 -0.20416 -0.04445 C -0.17395 -0.04815 -0.11544 -0.0588 -0.09982 -0.04445 C -0.08437 -0.03009 -0.121 0.02824 -0.11041 0.04166 C -0.09965 0.05509 -0.05364 0.04305 -0.03541 0.03611 C -0.01701 0.02916 -0.0059 0.00694 6.94444E-6 3.7037E-6 " pathEditMode="relative" ptsTypes="aaaaaaaaaaaA">
                                      <p:cBhvr>
                                        <p:cTn id="5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428596" y="4714884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D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niños adivinan que personas los aman. Es un don natural que con el tiempo se pierde</a:t>
            </a:r>
            <a:endParaRPr lang="es-ES" sz="2400" b="1" dirty="0">
              <a:solidFill>
                <a:srgbClr val="FFD1FF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21" name="2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2" name="2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pic>
        <p:nvPicPr>
          <p:cNvPr id="69634" name="Picture 2" descr="http://www.canalgif.net/Gifs-animados/Juegos/Cajas-de-sorpresas/Imagen-animada-Caja-de-sorpresas-0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4357694"/>
            <a:ext cx="1428760" cy="1909464"/>
          </a:xfrm>
          <a:prstGeom prst="rect">
            <a:avLst/>
          </a:prstGeom>
          <a:noFill/>
        </p:spPr>
      </p:pic>
      <p:pic>
        <p:nvPicPr>
          <p:cNvPr id="69640" name="Picture 8" descr="http://gifs.chiquipedia.com/images/gifs-animados-cumpleanos-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853260">
            <a:off x="769364" y="96727"/>
            <a:ext cx="971550" cy="2152650"/>
          </a:xfrm>
          <a:prstGeom prst="rect">
            <a:avLst/>
          </a:prstGeom>
          <a:noFill/>
        </p:spPr>
      </p:pic>
      <p:pic>
        <p:nvPicPr>
          <p:cNvPr id="69642" name="Picture 10" descr="http://blog-imgs-56-origin.fc2.com/o/g/u/oguchiphoto/img_411638_23024536_7.jp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218606">
            <a:off x="6702387" y="-70595"/>
            <a:ext cx="762000" cy="2532764"/>
          </a:xfrm>
          <a:prstGeom prst="rect">
            <a:avLst/>
          </a:prstGeom>
          <a:noFill/>
        </p:spPr>
      </p:pic>
      <p:pic>
        <p:nvPicPr>
          <p:cNvPr id="69648" name="Picture 16" descr="http://www.picgifs.com/graphics/m/mickey-mouse/graphics-mickey-mouse-790227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4500570"/>
            <a:ext cx="1919301" cy="1857388"/>
          </a:xfrm>
          <a:prstGeom prst="rect">
            <a:avLst/>
          </a:prstGeom>
          <a:noFill/>
        </p:spPr>
      </p:pic>
      <p:pic>
        <p:nvPicPr>
          <p:cNvPr id="69650" name="Picture 18" descr="http://www.gratistodo.com/gifs-imagenes/juguetes/caballitos/rockhor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6215074" y="4429132"/>
            <a:ext cx="1643074" cy="1323975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4000"/>
                            </p:stCondLst>
                            <p:childTnLst>
                              <p:par>
                                <p:cTn id="3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20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20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21468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8610" name="Picture 2" descr="http://www.museedebaden.fr/medias/images/jouet_080.gif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6643702" y="4000504"/>
            <a:ext cx="2071676" cy="2071678"/>
          </a:xfrm>
          <a:prstGeom prst="rect">
            <a:avLst/>
          </a:prstGeom>
          <a:noFill/>
        </p:spPr>
      </p:pic>
      <p:pic>
        <p:nvPicPr>
          <p:cNvPr id="68612" name="Picture 4" descr="http://2.bp.blogspot.com/-6E7YQkHVn9Y/UfpL_N8e3wI/AAAAAAABDNo/4yNwQM386yI/s1600/Gifs+Animados+de+Amor,+Corazones+4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57222" y="3357562"/>
            <a:ext cx="2819400" cy="2657476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-214346" y="-428652"/>
            <a:ext cx="9715568" cy="850112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030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5" name="1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6" name="1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pic>
        <p:nvPicPr>
          <p:cNvPr id="18" name="17 Imagen" descr="beachball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082" y="4357694"/>
            <a:ext cx="804658" cy="15954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9" name="18 Imagen" descr="donkeysinginginmicrophosa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57222" y="2071678"/>
            <a:ext cx="2724150" cy="3714750"/>
          </a:xfrm>
          <a:prstGeom prst="rect">
            <a:avLst/>
          </a:prstGeom>
        </p:spPr>
      </p:pic>
      <p:pic>
        <p:nvPicPr>
          <p:cNvPr id="20" name="19 Imagen" descr="beachball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5262558"/>
            <a:ext cx="804658" cy="15954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1" name="20 Imagen" descr="beachball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24" y="5262558"/>
            <a:ext cx="804658" cy="159544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2" name="21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60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000"/>
                            </p:stCondLst>
                            <p:childTnLst>
                              <p:par>
                                <p:cTn id="1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1000108"/>
            <a:ext cx="4929222" cy="5072098"/>
          </a:xfrm>
          <a:prstGeom prst="donut">
            <a:avLst>
              <a:gd name="adj" fmla="val 26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MONO TOCA GUITARR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428868"/>
            <a:ext cx="2469178" cy="2805121"/>
          </a:xfrm>
          <a:prstGeom prst="rect">
            <a:avLst/>
          </a:prstGeom>
        </p:spPr>
      </p:pic>
      <p:pic>
        <p:nvPicPr>
          <p:cNvPr id="17" name="16 Imagen" descr="lknslhih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1000108"/>
            <a:ext cx="3333750" cy="33337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030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794" name="Picture 2" descr="http://imagenes-tiernas.net/wp-content/uploads/2012/09/gifs-animados-amor-corazone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52033"/>
            <a:ext cx="3286116" cy="3205967"/>
          </a:xfrm>
          <a:prstGeom prst="rect">
            <a:avLst/>
          </a:prstGeom>
          <a:noFill/>
        </p:spPr>
      </p:pic>
      <p:pic>
        <p:nvPicPr>
          <p:cNvPr id="33796" name="Picture 4" descr="http://lh3.ggpht.com/-PBg62km_B_o/TlJnzB9M2SI/AAAAAAAABtI/Asf9y5gxnWY/navidad%252520con%252520ni%2525C3%2525B1os%252520%2525285%252529_thumb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5" y="4143380"/>
            <a:ext cx="2271157" cy="2440355"/>
          </a:xfrm>
          <a:prstGeom prst="rect">
            <a:avLst/>
          </a:prstGeom>
          <a:noFill/>
        </p:spPr>
      </p:pic>
      <p:sp>
        <p:nvSpPr>
          <p:cNvPr id="41" name="40 CuadroTexto"/>
          <p:cNvSpPr txBox="1"/>
          <p:nvPr/>
        </p:nvSpPr>
        <p:spPr>
          <a:xfrm>
            <a:off x="1142976" y="428604"/>
            <a:ext cx="672196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Script MT Bold" pitchFamily="66" charset="0"/>
              </a:rPr>
              <a:t>El mejor olor, el del pan; el mejor sabor, el de la sal;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Script MT Bold" pitchFamily="66" charset="0"/>
              </a:rPr>
              <a:t>el mejor amor…el de los niños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2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4000"/>
                            </p:stCondLst>
                            <p:childTnLst>
                              <p:par>
                                <p:cTn id="6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1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4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5" fill="hold">
                            <p:stCondLst>
                              <p:cond delay="6000"/>
                            </p:stCondLst>
                            <p:childTnLst>
                              <p:par>
                                <p:cTn id="63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41" grpId="0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3300"/>
              </a:gs>
              <a:gs pos="50000">
                <a:srgbClr val="F2E8A0">
                  <a:shade val="67500"/>
                  <a:satMod val="115000"/>
                </a:srgbClr>
              </a:gs>
              <a:gs pos="100000">
                <a:srgbClr val="F2E8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2770" name="Picture 2" descr="http://api.ning.com/files/RfaTWXHpCXqZbUYSZOkzd7f9ITr3sMpGhcjFDOSWnClUJAHu6HEBOwuc*6C-9McJkDDmMuMukAXZjRfsJv-JJe1vHWd9CYnr/TQM..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120721"/>
            <a:ext cx="1916095" cy="2737279"/>
          </a:xfrm>
          <a:prstGeom prst="rect">
            <a:avLst/>
          </a:prstGeom>
          <a:noFill/>
        </p:spPr>
      </p:pic>
      <p:pic>
        <p:nvPicPr>
          <p:cNvPr id="11" name="Picture 2" descr="http://duendecrispin.com/gif/perros/perro-07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7572396" y="4429132"/>
            <a:ext cx="1820230" cy="216694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3" name="12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4357687" y="1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357687" y="6072207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1357279" y="3071823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551066">
            <a:off x="7429509" y="3214699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759236">
            <a:off x="1392587" y="2560651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283139">
            <a:off x="1486856" y="2109697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125658">
            <a:off x="1644394" y="1670727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7971704">
            <a:off x="1915485" y="1252442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8626732">
            <a:off x="2211405" y="838062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9656199">
            <a:off x="2600452" y="572855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211349">
            <a:off x="3028247" y="339730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0211349">
            <a:off x="3454806" y="160162"/>
            <a:ext cx="500066" cy="75966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0979592">
            <a:off x="3850300" y="38711"/>
            <a:ext cx="500066" cy="75966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537407">
            <a:off x="4844436" y="34137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195259">
            <a:off x="5307694" y="105124"/>
            <a:ext cx="492928" cy="84201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816352">
            <a:off x="5679323" y="281126"/>
            <a:ext cx="492928" cy="84201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114491">
            <a:off x="6058023" y="487389"/>
            <a:ext cx="492928" cy="84201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2430860">
            <a:off x="6412837" y="779413"/>
            <a:ext cx="492928" cy="84201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2815439">
            <a:off x="6715238" y="1059283"/>
            <a:ext cx="492928" cy="84201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3446020">
            <a:off x="6980071" y="1455161"/>
            <a:ext cx="492928" cy="785267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4037053">
            <a:off x="7196150" y="1845998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4789545">
            <a:off x="7351198" y="2274627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5089914">
            <a:off x="7449686" y="2749104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6238522">
            <a:off x="7429864" y="3689948"/>
            <a:ext cx="429047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6238522">
            <a:off x="7262763" y="4159021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7124237">
            <a:off x="7069392" y="4576418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7493366">
            <a:off x="6785763" y="4964919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413223">
            <a:off x="6478281" y="5282625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8844341">
            <a:off x="6099993" y="5572223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8991605">
            <a:off x="5671366" y="5786537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9702576">
            <a:off x="5256767" y="6021148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0136650">
            <a:off x="4784877" y="6040185"/>
            <a:ext cx="492928" cy="777769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5597697">
            <a:off x="1428717" y="3571889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702664">
            <a:off x="1500155" y="4071955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4935283">
            <a:off x="1706666" y="4482281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4056290">
            <a:off x="1920978" y="4839472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3724175">
            <a:off x="2287324" y="5174412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3225154">
            <a:off x="2638581" y="5484298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2905832">
            <a:off x="3001705" y="5745917"/>
            <a:ext cx="500066" cy="785794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2405829">
            <a:off x="3404864" y="5920157"/>
            <a:ext cx="500066" cy="79008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 rot="11402307">
            <a:off x="3851215" y="6030378"/>
            <a:ext cx="500066" cy="79008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746" name="Picture 2" descr="http://i51.tinypic.com/fjqa95.jp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214686"/>
            <a:ext cx="2705100" cy="2895601"/>
          </a:xfrm>
          <a:prstGeom prst="rect">
            <a:avLst/>
          </a:prstGeom>
          <a:noFill/>
        </p:spPr>
      </p:pic>
      <p:sp>
        <p:nvSpPr>
          <p:cNvPr id="47" name="46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9" fill="hold">
                            <p:stCondLst>
                              <p:cond delay="3000"/>
                            </p:stCondLst>
                            <p:childTnLst>
                              <p:par>
                                <p:cTn id="5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2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20" name="19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21" name="20 Imagen" descr="multi-color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pic>
        <p:nvPicPr>
          <p:cNvPr id="30722" name="Picture 2" descr="http://i950.photobucket.com/albums/ad343/elrinconcito/gifs/Animales-Insectos/Mariposas/GIF02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52525" cy="1019176"/>
          </a:xfrm>
          <a:prstGeom prst="rect">
            <a:avLst/>
          </a:prstGeom>
          <a:noFill/>
        </p:spPr>
      </p:pic>
      <p:pic>
        <p:nvPicPr>
          <p:cNvPr id="30726" name="Picture 6" descr="http://img.imagesia.com/fichiers/hj/anima10_imagesia-com_hj8m_larg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786670" y="0"/>
            <a:ext cx="1357330" cy="1143001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2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C 0.01215 0.03333 0.02431 0.06689 0.05156 0.07453 C 0.07899 0.08217 0.13455 0.04074 0.16372 0.04606 C 0.19288 0.05115 0.18993 0.09745 0.22622 0.10648 C 0.2625 0.1155 0.35729 0.09236 0.38142 0.1 C 0.40556 0.10787 0.38802 0.12986 0.37066 0.15277 " pathEditMode="relative" rAng="0" ptsTypes="aaaaaA">
                                      <p:cBhvr>
                                        <p:cTn id="232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" y="76"/>
                                    </p:animMotion>
                                  </p:childTnLst>
                                </p:cTn>
                              </p:par>
                              <p:par>
                                <p:cTn id="2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-0.00185 C 0.00348 -0.00301 0.00608 -0.00416 -0.00243 0.00672 C -0.01076 0.01783 -0.02673 0.06273 -0.04861 0.06482 C -0.07083 0.06667 -0.11145 0.01667 -0.13489 0.01806 C -0.15833 0.01945 -0.16128 0.06436 -0.18958 0.07315 C -0.21805 0.08195 -0.27934 0.06551 -0.30555 0.07037 C -0.33177 0.075 -0.33941 0.0882 -0.34687 0.10162 " pathEditMode="relative" rAng="0" ptsTypes="aaaaaaA">
                                      <p:cBhvr>
                                        <p:cTn id="238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2E8A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pic>
        <p:nvPicPr>
          <p:cNvPr id="29698" name="Picture 2" descr="http://www.gifmania.com/Gif-Animados-Objetos/Imagenes-Juguetes/Pelotas/Pelota-Botando-8721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62750" y="2571744"/>
            <a:ext cx="2381250" cy="2381250"/>
          </a:xfrm>
          <a:prstGeom prst="rect">
            <a:avLst/>
          </a:prstGeom>
          <a:noFill/>
        </p:spPr>
      </p:pic>
      <p:pic>
        <p:nvPicPr>
          <p:cNvPr id="29700" name="Picture 4" descr="http://www.gifss.com/juguetes/pelotas/balon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285992"/>
            <a:ext cx="2476500" cy="24765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pic>
        <p:nvPicPr>
          <p:cNvPr id="28674" name="Picture 2" descr="http://www.contandohistoria.com/CLOWN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14686"/>
            <a:ext cx="3617576" cy="3186122"/>
          </a:xfrm>
          <a:prstGeom prst="rect">
            <a:avLst/>
          </a:prstGeom>
          <a:noFill/>
        </p:spPr>
      </p:pic>
      <p:pic>
        <p:nvPicPr>
          <p:cNvPr id="28676" name="Picture 4" descr="http://www.gifandgif.es/gifs_animados/Felicidades/Gifs%20Animados%20Felicidades%20%28105%2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0"/>
            <a:ext cx="2533650" cy="3571875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214283" y="714356"/>
            <a:ext cx="364333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Script MT Bold" pitchFamily="66" charset="0"/>
              </a:rPr>
              <a:t>Protegedme de la sabiduría que no llora, de la filosofía que no ríe y de la grandeza que no se inclina ante los niños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000"/>
                            </p:stCondLst>
                            <p:childTnLst>
                              <p:par>
                                <p:cTn id="1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21" name="20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2" name="21 Imagen" descr="espiral_png_by_heybieber14-d590cl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pic>
        <p:nvPicPr>
          <p:cNvPr id="27650" name="Picture 2" descr="https://lh5.googleusercontent.com/-H-W_7yw9d4k/TiVqn3xcalI/AAAAAAAAJE4/wYhznF03Ad4/9-www.ward2u.com-Animatio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490209"/>
            <a:ext cx="2357454" cy="3367791"/>
          </a:xfrm>
          <a:prstGeom prst="rect">
            <a:avLst/>
          </a:prstGeom>
          <a:noFill/>
        </p:spPr>
      </p:pic>
      <p:pic>
        <p:nvPicPr>
          <p:cNvPr id="27652" name="Picture 4" descr="http://img.web-mensajes.com/munecas-de-arcilla/1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6120" y="3932457"/>
            <a:ext cx="2047880" cy="2925543"/>
          </a:xfrm>
          <a:prstGeom prst="rect">
            <a:avLst/>
          </a:prstGeom>
          <a:noFill/>
        </p:spPr>
      </p:pic>
      <p:pic>
        <p:nvPicPr>
          <p:cNvPr id="27654" name="Picture 6" descr="http://www.tonygifsjavas.com.br/efeitos_para_blogs/efeito_rolar_pagina/boneco_massa_12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29124" y="4102534"/>
            <a:ext cx="1928826" cy="2755466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4000"/>
                            </p:stCondLst>
                            <p:childTnLst>
                              <p:par>
                                <p:cTn id="3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643570" y="321468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2E8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5" name="1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6" name="1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EB054"/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F2E8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857232"/>
            <a:ext cx="4929222" cy="5072098"/>
          </a:xfrm>
          <a:prstGeom prst="donut">
            <a:avLst>
              <a:gd name="adj" fmla="val 26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F2985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F2E8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F2E8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578" name="Picture 2" descr="http://gifsanimados.de/img-gifsanimados.de/j/juguetes/juguetes-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86322"/>
            <a:ext cx="4552950" cy="1171575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5357818" y="571480"/>
            <a:ext cx="3786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Cada bebé trae consigo una nueva bendición al mundo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688 0.1 C -0.19913 0.1007 -0.15139 0.10139 -0.10938 0.10278 C -0.06736 0.10417 -0.03333 0.10973 0.00521 0.10834 C 0.04375 0.10695 0.08854 0.09584 0.12187 0.09445 C 0.15521 0.09306 0.17604 0.09908 0.20521 0.1 C 0.23437 0.10093 0.27778 0.10695 0.29687 0.1 C 0.31597 0.09306 0.30173 0.06343 0.31979 0.05834 C 0.33785 0.05324 0.38021 0.0676 0.40521 0.06945 C 0.43021 0.0713 0.45243 0.06898 0.46979 0.06945 C 0.48715 0.06991 0.49722 0.07176 0.50937 0.07223 C 0.52153 0.07269 0.5368 0.07223 0.54271 0.07223 " pathEditMode="relative" ptsTypes="aaaaaaaaaaA">
                                      <p:cBhvr>
                                        <p:cTn id="182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9000"/>
                            </p:stCondLst>
                            <p:childTnLst>
                              <p:par>
                                <p:cTn id="18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63B00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4" name="Picture 2" descr="http://www.gifmania.com/Gif-Animados-Objetos/Imagenes-Juguetes/Trenes-Juguete/Tren-Juguete-Via-81336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5849680" y="4071942"/>
            <a:ext cx="3294320" cy="2219333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40" name="39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2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4000"/>
                            </p:stCondLst>
                            <p:childTnLst>
                              <p:par>
                                <p:cTn id="6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1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4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solidFill>
            <a:srgbClr val="C9A4E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solidFill>
            <a:srgbClr val="FF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solidFill>
            <a:srgbClr val="C9A4E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solidFill>
            <a:srgbClr val="99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solidFill>
            <a:srgbClr val="FF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2530" name="Picture 2" descr="http://www.gifde.com/gif/otros/juegos/juguetes/juguetes-03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71546"/>
            <a:ext cx="1501005" cy="2028831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2ABE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20" name="1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21" name="2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285720" y="428604"/>
            <a:ext cx="3929089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Script MT Bold" pitchFamily="66" charset="0"/>
              </a:rPr>
              <a:t>Llenaste nuestra vida de ilusión y junto con ella la dicha de comprender lo que significa la palabra: Mamá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2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63B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29854">
                  <a:shade val="67500"/>
                  <a:satMod val="115000"/>
                </a:srgbClr>
              </a:gs>
              <a:gs pos="100000">
                <a:srgbClr val="F2985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45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857232"/>
            <a:ext cx="5214974" cy="5214974"/>
          </a:xfrm>
          <a:prstGeom prst="rect">
            <a:avLst/>
          </a:prstGeom>
        </p:spPr>
      </p:pic>
      <p:pic>
        <p:nvPicPr>
          <p:cNvPr id="21506" name="Picture 2" descr="http://i51.tinypic.com/5ed2mq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1571612"/>
            <a:ext cx="2667000" cy="3333750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2" fill="hold">
                            <p:stCondLst>
                              <p:cond delay="4000"/>
                            </p:stCondLst>
                            <p:childTnLst>
                              <p:par>
                                <p:cTn id="6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5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CC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2586949">
            <a:off x="7269937" y="-289483"/>
            <a:ext cx="1536171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2" name="11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3" name="12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pic>
        <p:nvPicPr>
          <p:cNvPr id="20482" name="Picture 2" descr="http://www.gifmania.com/Gif-Animados-Objetos/Imagenes-Juguetes/Molinillos/Molinillo-Verde-Amarillo-8668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3357562"/>
            <a:ext cx="928694" cy="181641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1071538" y="0"/>
            <a:ext cx="7072362" cy="6858000"/>
          </a:xfrm>
          <a:prstGeom prst="donu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09D1B0">
                  <a:shade val="67500"/>
                  <a:satMod val="115000"/>
                </a:srgbClr>
              </a:gs>
              <a:gs pos="100000">
                <a:srgbClr val="09D1B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706490" y="97544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pic>
        <p:nvPicPr>
          <p:cNvPr id="17412" name="Picture 4" descr="http://i40.tinypic.com/2j1vad3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072198" y="3357562"/>
            <a:ext cx="2700337" cy="302894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2985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21" name="2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2" name="2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pic>
        <p:nvPicPr>
          <p:cNvPr id="16386" name="Picture 2" descr="http://www.canalgif.net/Gifs-animados/Comida/Uvas/Imagen-animada-Uva-10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857224" y="4214818"/>
            <a:ext cx="1228716" cy="1571614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4" name="23 CuadroTexto"/>
          <p:cNvSpPr txBox="1"/>
          <p:nvPr/>
        </p:nvSpPr>
        <p:spPr>
          <a:xfrm>
            <a:off x="5929322" y="357166"/>
            <a:ext cx="3214677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Cuando un niño recién nacido aprieta por primera vez el dedo de su padre, lo tiene atrapado por siempre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571568" y="-357214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4000"/>
                            </p:stCondLst>
                            <p:childTnLst>
                              <p:par>
                                <p:cTn id="3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6000"/>
                            </p:stCondLst>
                            <p:childTnLst>
                              <p:par>
                                <p:cTn id="3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228599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321468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0" y="0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5" name="14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6" name="15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pic>
        <p:nvPicPr>
          <p:cNvPr id="14338" name="Picture 2" descr="http://3.bp.blogspot.com/-zkrF7lqJfSY/UkaN3b-c0yI/AAAAAAAAB7I/tw-8zhPJCDU/s320/patito+copi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3429000"/>
            <a:ext cx="2381250" cy="238125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7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923 0.03635 L -0.07222 0.08959 C -0.05816 0.10162 -0.03715 0.10834 -0.01527 0.10834 C 0.00973 0.10834 0.02969 0.10162 0.04375 0.08959 L 0.11077 0.03635 " pathEditMode="relative" rAng="0" ptsTypes="FffFF">
                                      <p:cBhvr>
                                        <p:cTn id="165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FF"/>
              </a:gs>
              <a:gs pos="50000">
                <a:srgbClr val="D2ABEF">
                  <a:shade val="67500"/>
                  <a:satMod val="115000"/>
                </a:srgbClr>
              </a:gs>
              <a:gs pos="100000">
                <a:srgbClr val="D2ABE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99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FFB9D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857232"/>
            <a:ext cx="4929222" cy="5072098"/>
          </a:xfrm>
          <a:prstGeom prst="donut">
            <a:avLst>
              <a:gd name="adj" fmla="val 264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99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D2ABE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FF99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FFB9D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99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B9DC">
                  <a:shade val="30000"/>
                  <a:satMod val="115000"/>
                </a:srgbClr>
              </a:gs>
              <a:gs pos="50000">
                <a:srgbClr val="FFB9DC">
                  <a:shade val="67500"/>
                  <a:satMod val="115000"/>
                </a:srgbClr>
              </a:gs>
              <a:gs pos="100000">
                <a:srgbClr val="FFB9D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423438">
            <a:off x="4426180" y="505342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7839429" flipV="1">
            <a:off x="3090635" y="510928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423438">
            <a:off x="4426180" y="541061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7839429" flipV="1">
            <a:off x="3090635" y="546647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423438">
            <a:off x="4426180" y="575500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7839429" flipV="1">
            <a:off x="3090635" y="581086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423438">
            <a:off x="4426180" y="605356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7839429" flipV="1">
            <a:off x="3090635" y="610941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2000"/>
                            </p:stCondLst>
                            <p:childTnLst>
                              <p:par>
                                <p:cTn id="31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799589">
            <a:off x="2285925" y="1343121"/>
            <a:ext cx="4572150" cy="4314634"/>
          </a:xfrm>
          <a:prstGeom prst="frame">
            <a:avLst>
              <a:gd name="adj1" fmla="val 3761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2658474" y="1611071"/>
            <a:ext cx="3837556" cy="3635856"/>
          </a:xfrm>
          <a:prstGeom prst="frame">
            <a:avLst>
              <a:gd name="adj1" fmla="val 3782"/>
            </a:avLst>
          </a:prstGeom>
          <a:solidFill>
            <a:srgbClr val="003BB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2984223" y="1883093"/>
            <a:ext cx="3172257" cy="3091812"/>
          </a:xfrm>
          <a:prstGeom prst="frame">
            <a:avLst>
              <a:gd name="adj1" fmla="val 5132"/>
            </a:avLst>
          </a:prstGeom>
          <a:solidFill>
            <a:srgbClr val="0047D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3289581" y="2177090"/>
            <a:ext cx="2564839" cy="2490854"/>
          </a:xfrm>
          <a:prstGeom prst="frame">
            <a:avLst>
              <a:gd name="adj1" fmla="val 6383"/>
            </a:avLst>
          </a:prstGeom>
          <a:solidFill>
            <a:srgbClr val="377A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799589">
            <a:off x="3624394" y="2485025"/>
            <a:ext cx="1889302" cy="1745074"/>
          </a:xfrm>
          <a:prstGeom prst="frame">
            <a:avLst>
              <a:gd name="adj1" fmla="val 7623"/>
            </a:avLst>
          </a:prstGeom>
          <a:solidFill>
            <a:srgbClr val="93B7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799589">
            <a:off x="4066926" y="2800818"/>
            <a:ext cx="1081584" cy="1042050"/>
          </a:xfrm>
          <a:prstGeom prst="frame">
            <a:avLst>
              <a:gd name="adj1" fmla="val 12086"/>
            </a:avLst>
          </a:prstGeom>
          <a:solidFill>
            <a:srgbClr val="B7C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71472" y="500042"/>
            <a:ext cx="507209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Cuando tenemos a un bebé recién nacido entre los brazos estamos contemplando el milagro de la vida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4357686" y="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357686" y="607220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1357278" y="307182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551066">
            <a:off x="7429508" y="321469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759236">
            <a:off x="1392586" y="256065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283139">
            <a:off x="1486855" y="210969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125658">
            <a:off x="1644393" y="167072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7971704">
            <a:off x="1915484" y="125244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8626732">
            <a:off x="2211404" y="83806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9656199">
            <a:off x="2600451" y="57285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211349">
            <a:off x="3028246" y="33972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0211349">
            <a:off x="3454805" y="160161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20979592">
            <a:off x="3850299" y="38710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537407">
            <a:off x="4844435" y="3413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195259">
            <a:off x="5307693" y="105123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816352">
            <a:off x="5679322" y="281125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114491">
            <a:off x="6058022" y="487388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2430860">
            <a:off x="6412836" y="779412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2815439">
            <a:off x="6715237" y="1059282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3446020">
            <a:off x="6980070" y="1455160"/>
            <a:ext cx="492928" cy="785267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4037053">
            <a:off x="7196149" y="184599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4789545">
            <a:off x="7351197" y="227462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5089914">
            <a:off x="7449685" y="2749103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6238522">
            <a:off x="7429863" y="3689947"/>
            <a:ext cx="429047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6238522">
            <a:off x="7262762" y="4159020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7124237">
            <a:off x="7069391" y="457641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7493366">
            <a:off x="6785762" y="496491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413223">
            <a:off x="6478280" y="5282624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8844341">
            <a:off x="6099992" y="5572222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8991605">
            <a:off x="5671365" y="578653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9702576">
            <a:off x="5256766" y="6021147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0136650">
            <a:off x="4784876" y="6040184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5597697">
            <a:off x="1428716" y="357188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702664">
            <a:off x="1500154" y="407195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4935283">
            <a:off x="1706665" y="448228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4056290">
            <a:off x="1920977" y="483947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3724175">
            <a:off x="2287323" y="5174411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3225154">
            <a:off x="2638580" y="548429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2905832">
            <a:off x="3001704" y="574591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2405829">
            <a:off x="3404863" y="5920156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 rot="11402307">
            <a:off x="3851214" y="6030377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46 Imagen" descr="efectos,circulos ,png,zoomgraf.blogspot (5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580669"/>
            <a:ext cx="5857916" cy="5634413"/>
          </a:xfrm>
          <a:prstGeom prst="rect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AE9A0">
                  <a:shade val="67500"/>
                  <a:satMod val="115000"/>
                </a:srgbClr>
              </a:gs>
              <a:gs pos="100000">
                <a:srgbClr val="FAE9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86949">
            <a:off x="7269937" y="-289483"/>
            <a:ext cx="1536171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05179">
            <a:off x="530911" y="4294858"/>
            <a:ext cx="1498803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59608" y="2055012"/>
            <a:ext cx="1538284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7215195" y="2000253"/>
            <a:ext cx="1428761" cy="2857500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502660">
            <a:off x="7254264" y="4417944"/>
            <a:ext cx="1284273" cy="2857500"/>
          </a:xfrm>
          <a:prstGeom prst="rect">
            <a:avLst/>
          </a:prstGeom>
        </p:spPr>
      </p:pic>
      <p:pic>
        <p:nvPicPr>
          <p:cNvPr id="12" name="11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929058" y="4000500"/>
            <a:ext cx="1442500" cy="2857500"/>
          </a:xfrm>
          <a:prstGeom prst="rect">
            <a:avLst/>
          </a:prstGeom>
        </p:spPr>
      </p:pic>
      <p:pic>
        <p:nvPicPr>
          <p:cNvPr id="13" name="12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0"/>
            <a:ext cx="1428760" cy="28575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BB0"/>
              </a:gs>
              <a:gs pos="50000">
                <a:srgbClr val="B7CFFF">
                  <a:shade val="67500"/>
                  <a:satMod val="115000"/>
                </a:srgbClr>
              </a:gs>
              <a:gs pos="100000">
                <a:srgbClr val="B7CF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000364" y="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3643314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0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500694" y="500042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572264" y="1000108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1500174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429124" y="5518387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643570" y="4714884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643702" y="3929066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7643834" y="3000372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071670" y="928670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1500174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0" y="2143116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214414" y="4143380"/>
            <a:ext cx="1500166" cy="1339613"/>
          </a:xfrm>
          <a:prstGeom prst="rect">
            <a:avLst/>
          </a:prstGeom>
        </p:spPr>
      </p:pic>
      <p:pic>
        <p:nvPicPr>
          <p:cNvPr id="20" name="19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285984" y="4786322"/>
            <a:ext cx="1500166" cy="1339613"/>
          </a:xfrm>
          <a:prstGeom prst="rect">
            <a:avLst/>
          </a:prstGeom>
        </p:spPr>
      </p:pic>
      <p:pic>
        <p:nvPicPr>
          <p:cNvPr id="21" name="20 Imagen" descr="multi-color-flower-md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286116" y="5518387"/>
            <a:ext cx="1500166" cy="1339613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D1FF"/>
              </a:gs>
              <a:gs pos="50000">
                <a:srgbClr val="B1076C">
                  <a:shade val="67500"/>
                  <a:satMod val="115000"/>
                </a:srgbClr>
              </a:gs>
              <a:gs pos="100000">
                <a:srgbClr val="B1076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1076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97396" y="1460746"/>
            <a:ext cx="3949207" cy="3936508"/>
          </a:xfrm>
          <a:prstGeom prst="rect">
            <a:avLst/>
          </a:prstGeom>
        </p:spPr>
      </p:pic>
      <p:pic>
        <p:nvPicPr>
          <p:cNvPr id="7" name="6 Imagen" descr="pattern-1605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0"/>
            <a:ext cx="6858000" cy="6858000"/>
          </a:xfrm>
          <a:prstGeom prst="donu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642918"/>
            <a:ext cx="328611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Eres un rayo de sol, que llegó para demostrarme que se puede ser feliz con las cosas más sencillas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65A8C9">
                  <a:shade val="67500"/>
                  <a:satMod val="115000"/>
                </a:srgbClr>
              </a:gs>
              <a:gs pos="100000">
                <a:srgbClr val="65A8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635051" y="240419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AE9A0">
                  <a:shade val="30000"/>
                  <a:satMod val="115000"/>
                </a:srgbClr>
              </a:gs>
              <a:gs pos="50000">
                <a:srgbClr val="FAE9A0">
                  <a:shade val="67500"/>
                  <a:satMod val="115000"/>
                </a:srgbClr>
              </a:gs>
              <a:gs pos="100000">
                <a:srgbClr val="FAE9A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242886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342900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071538" y="242886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071538" y="342900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071702" y="242886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071702" y="342900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242886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342900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071966" y="242886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071966" y="342900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242886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342900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43668" y="242886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43668" y="342900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215206" y="242886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215206" y="3429000"/>
            <a:ext cx="1071570" cy="1071570"/>
          </a:xfrm>
          <a:prstGeom prst="rect">
            <a:avLst/>
          </a:prstGeom>
        </p:spPr>
      </p:pic>
      <p:pic>
        <p:nvPicPr>
          <p:cNvPr id="21" name="2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72430" y="2428868"/>
            <a:ext cx="1071570" cy="1071570"/>
          </a:xfrm>
          <a:prstGeom prst="rect">
            <a:avLst/>
          </a:prstGeom>
        </p:spPr>
      </p:pic>
      <p:pic>
        <p:nvPicPr>
          <p:cNvPr id="22" name="2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72430" y="3429000"/>
            <a:ext cx="1071570" cy="1071570"/>
          </a:xfrm>
          <a:prstGeom prst="rect">
            <a:avLst/>
          </a:prstGeom>
        </p:spPr>
      </p:pic>
      <p:pic>
        <p:nvPicPr>
          <p:cNvPr id="5122" name="Picture 2" descr="https://lh3.googleusercontent.com/-Ka4NwbfUZ-w/TYjSct0sMXI/AAAAAAAAAEA/dCauVJpF8lw/s1600/patito+de+hul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4714884"/>
            <a:ext cx="1687224" cy="1857364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4000"/>
                            </p:stCondLst>
                            <p:childTnLst>
                              <p:par>
                                <p:cTn id="3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3255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643834" y="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14348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357290" y="242886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000232" y="335756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442913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84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929454" y="10715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286512" y="21431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5643570" y="321468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072066" y="428628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CuadroTexto"/>
          <p:cNvSpPr txBox="1"/>
          <p:nvPr/>
        </p:nvSpPr>
        <p:spPr>
          <a:xfrm>
            <a:off x="285720" y="428604"/>
            <a:ext cx="300039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El amor es para el niño como el sol para las flores; no le basta pan: necesita caricias para ser bueno y ser fuerte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0" y="1785926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1500166" y="1785926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3000364" y="1785926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4500562" y="1714488"/>
            <a:ext cx="1857877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5929322" y="1785926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7429520" y="1785926"/>
            <a:ext cx="1714480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0" y="3500438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1500166" y="3500438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3000364" y="3500438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4500562" y="3429000"/>
            <a:ext cx="1857877" cy="1785950"/>
          </a:xfrm>
          <a:prstGeom prst="rect">
            <a:avLst/>
          </a:prstGeom>
        </p:spPr>
      </p:pic>
      <p:pic>
        <p:nvPicPr>
          <p:cNvPr id="15" name="1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5929322" y="3500438"/>
            <a:ext cx="1857877" cy="1785950"/>
          </a:xfrm>
          <a:prstGeom prst="rect">
            <a:avLst/>
          </a:prstGeom>
        </p:spPr>
      </p:pic>
      <p:pic>
        <p:nvPicPr>
          <p:cNvPr id="16" name="1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2621" t="12490" r="37217" b="24265"/>
          <a:stretch>
            <a:fillRect/>
          </a:stretch>
        </p:blipFill>
        <p:spPr>
          <a:xfrm>
            <a:off x="7429520" y="3500438"/>
            <a:ext cx="1714480" cy="178595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15172" cy="6858000"/>
          </a:xfrm>
          <a:prstGeom prst="donut">
            <a:avLst>
              <a:gd name="adj" fmla="val 2640"/>
            </a:avLst>
          </a:prstGeom>
          <a:solidFill>
            <a:srgbClr val="99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714480" y="428604"/>
            <a:ext cx="5796002" cy="5929354"/>
          </a:xfrm>
          <a:prstGeom prst="donut">
            <a:avLst>
              <a:gd name="adj" fmla="val 2640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857232"/>
            <a:ext cx="4929222" cy="5072098"/>
          </a:xfrm>
          <a:prstGeom prst="donut">
            <a:avLst>
              <a:gd name="adj" fmla="val 264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357298"/>
            <a:ext cx="4081490" cy="4071966"/>
          </a:xfrm>
          <a:prstGeom prst="donut">
            <a:avLst>
              <a:gd name="adj" fmla="val 3309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1785926"/>
            <a:ext cx="3286148" cy="3214710"/>
          </a:xfrm>
          <a:prstGeom prst="donut">
            <a:avLst>
              <a:gd name="adj" fmla="val 3309"/>
            </a:avLst>
          </a:prstGeom>
          <a:solidFill>
            <a:srgbClr val="D2ABE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2143116"/>
            <a:ext cx="2571768" cy="2571768"/>
          </a:xfrm>
          <a:prstGeom prst="donut">
            <a:avLst>
              <a:gd name="adj" fmla="val 4995"/>
            </a:avLst>
          </a:prstGeom>
          <a:solidFill>
            <a:srgbClr val="FF66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182" y="2571744"/>
            <a:ext cx="1785950" cy="1785950"/>
          </a:xfrm>
          <a:prstGeom prst="donut">
            <a:avLst>
              <a:gd name="adj" fmla="val 5588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071934" y="2857496"/>
            <a:ext cx="1223970" cy="1204922"/>
          </a:xfrm>
          <a:prstGeom prst="donut">
            <a:avLst>
              <a:gd name="adj" fmla="val 8986"/>
            </a:avLst>
          </a:prstGeom>
          <a:solidFill>
            <a:srgbClr val="FFD1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381D9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1714488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0321">
            <a:off x="1247260" y="37088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424626">
            <a:off x="2635051" y="240419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95178">
            <a:off x="3966889" y="340244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518890">
            <a:off x="4468547" y="1192447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3230">
            <a:off x="4300260" y="2963106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242573">
            <a:off x="2845414" y="3596632"/>
            <a:ext cx="3762380" cy="304800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800B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02260">
            <a:off x="1230561" y="3022577"/>
            <a:ext cx="3762380" cy="304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392213">
            <a:off x="6068522" y="4478034"/>
            <a:ext cx="2324100" cy="147637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214346" y="-428652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118 -0.15733  0.132 -0.15733  0.011 0  C 0.132 -0.15733  0.132 0.176  0.011 0.01467  C 0.132 0.176  -0.118 0.176  0 0.01467  C -0.118 0.176  -0.118 -0.15733  0 0  Z" pathEditMode="relative" ptsTypes="">
                                      <p:cBhvr>
                                        <p:cTn id="15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</Words>
  <Application>Microsoft Office PowerPoint</Application>
  <PresentationFormat>Presentación en pantalla (4:3)</PresentationFormat>
  <Paragraphs>33</Paragraphs>
  <Slides>57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173</cp:revision>
  <dcterms:created xsi:type="dcterms:W3CDTF">2015-02-10T23:28:43Z</dcterms:created>
  <dcterms:modified xsi:type="dcterms:W3CDTF">2015-02-13T22:57:14Z</dcterms:modified>
</cp:coreProperties>
</file>