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281" r:id="rId5"/>
    <p:sldId id="282" r:id="rId6"/>
    <p:sldId id="280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5" r:id="rId20"/>
    <p:sldId id="276" r:id="rId21"/>
    <p:sldId id="277" r:id="rId22"/>
    <p:sldId id="278" r:id="rId23"/>
    <p:sldId id="269" r:id="rId24"/>
    <p:sldId id="270" r:id="rId25"/>
    <p:sldId id="285" r:id="rId26"/>
    <p:sldId id="283" r:id="rId27"/>
    <p:sldId id="271" r:id="rId28"/>
    <p:sldId id="284" r:id="rId29"/>
    <p:sldId id="272" r:id="rId30"/>
    <p:sldId id="273" r:id="rId31"/>
    <p:sldId id="274" r:id="rId3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79" autoAdjust="0"/>
    <p:restoredTop sz="94660"/>
  </p:normalViewPr>
  <p:slideViewPr>
    <p:cSldViewPr snapToGrid="0">
      <p:cViewPr varScale="1">
        <p:scale>
          <a:sx n="86" d="100"/>
          <a:sy n="86" d="100"/>
        </p:scale>
        <p:origin x="78" y="7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1539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141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602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5331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1993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1343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6031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003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5135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782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289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255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CB12E-C633-4DCB-8C70-C01557C113AB}" type="datetimeFigureOut">
              <a:rPr lang="es-ES" smtClean="0"/>
              <a:t>23/10/2015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9D19F-2891-4DF1-B078-1DF0C4E7F02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048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72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628" y="78068"/>
            <a:ext cx="8763069" cy="662753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" y="4497859"/>
            <a:ext cx="1219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600" dirty="0" smtClean="0">
                <a:latin typeface="Agency FB" panose="020B0503020202020204" pitchFamily="34" charset="0"/>
              </a:rPr>
              <a:t>Poema Narrado</a:t>
            </a:r>
            <a:endParaRPr lang="es-ES" sz="9600" dirty="0"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29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>
        <p15:prstTrans prst="curtains"/>
        <p:sndAc>
          <p:stSnd>
            <p:snd r:embed="rId2" name="Poemas Narrados.wav"/>
          </p:stSnd>
        </p:sndAc>
      </p:transition>
    </mc:Choice>
    <mc:Fallback>
      <p:transition spd="slow">
        <p:fade/>
        <p:sndAc>
          <p:stSnd>
            <p:snd r:embed="rId2" name="Poemas Narrad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919" y="-17110"/>
            <a:ext cx="12453726" cy="6875109"/>
          </a:xfrm>
        </p:spPr>
      </p:pic>
    </p:spTree>
    <p:extLst>
      <p:ext uri="{BB962C8B-B14F-4D97-AF65-F5344CB8AC3E}">
        <p14:creationId xmlns:p14="http://schemas.microsoft.com/office/powerpoint/2010/main" val="754835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807" y="0"/>
            <a:ext cx="7436385" cy="69092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228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12" y="-10261"/>
            <a:ext cx="12198411" cy="6917092"/>
          </a:xfrm>
        </p:spPr>
      </p:pic>
    </p:spTree>
    <p:extLst>
      <p:ext uri="{BB962C8B-B14F-4D97-AF65-F5344CB8AC3E}">
        <p14:creationId xmlns:p14="http://schemas.microsoft.com/office/powerpoint/2010/main" val="317414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75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140"/>
            <a:ext cx="12192001" cy="6892993"/>
          </a:xfrm>
        </p:spPr>
      </p:pic>
    </p:spTree>
    <p:extLst>
      <p:ext uri="{BB962C8B-B14F-4D97-AF65-F5344CB8AC3E}">
        <p14:creationId xmlns:p14="http://schemas.microsoft.com/office/powerpoint/2010/main" val="1924693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432" y="-6179"/>
            <a:ext cx="9152238" cy="6864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9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12" y="-11582"/>
            <a:ext cx="8586216" cy="686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318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395210"/>
          </a:xfrm>
        </p:spPr>
      </p:pic>
    </p:spTree>
    <p:extLst>
      <p:ext uri="{BB962C8B-B14F-4D97-AF65-F5344CB8AC3E}">
        <p14:creationId xmlns:p14="http://schemas.microsoft.com/office/powerpoint/2010/main" val="1698891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24" y="0"/>
            <a:ext cx="9217152" cy="6912864"/>
          </a:xfrm>
        </p:spPr>
      </p:pic>
    </p:spTree>
    <p:extLst>
      <p:ext uri="{BB962C8B-B14F-4D97-AF65-F5344CB8AC3E}">
        <p14:creationId xmlns:p14="http://schemas.microsoft.com/office/powerpoint/2010/main" val="274715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144" y="13716"/>
            <a:ext cx="9125712" cy="6844284"/>
          </a:xfrm>
        </p:spPr>
      </p:pic>
    </p:spTree>
    <p:extLst>
      <p:ext uri="{BB962C8B-B14F-4D97-AF65-F5344CB8AC3E}">
        <p14:creationId xmlns:p14="http://schemas.microsoft.com/office/powerpoint/2010/main" val="2267634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255" y="0"/>
            <a:ext cx="10390633" cy="6864382"/>
          </a:xfrm>
        </p:spPr>
      </p:pic>
    </p:spTree>
    <p:extLst>
      <p:ext uri="{BB962C8B-B14F-4D97-AF65-F5344CB8AC3E}">
        <p14:creationId xmlns:p14="http://schemas.microsoft.com/office/powerpoint/2010/main" val="384374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00" y="0"/>
            <a:ext cx="11842838" cy="7543800"/>
          </a:xfrm>
        </p:spPr>
      </p:pic>
    </p:spTree>
    <p:extLst>
      <p:ext uri="{BB962C8B-B14F-4D97-AF65-F5344CB8AC3E}">
        <p14:creationId xmlns:p14="http://schemas.microsoft.com/office/powerpoint/2010/main" val="3851282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757" y="4953"/>
            <a:ext cx="9148485" cy="6853047"/>
          </a:xfrm>
        </p:spPr>
      </p:pic>
    </p:spTree>
    <p:extLst>
      <p:ext uri="{BB962C8B-B14F-4D97-AF65-F5344CB8AC3E}">
        <p14:creationId xmlns:p14="http://schemas.microsoft.com/office/powerpoint/2010/main" val="1638646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166"/>
            <a:ext cx="12289536" cy="7109586"/>
          </a:xfrm>
        </p:spPr>
      </p:pic>
    </p:spTree>
    <p:extLst>
      <p:ext uri="{BB962C8B-B14F-4D97-AF65-F5344CB8AC3E}">
        <p14:creationId xmlns:p14="http://schemas.microsoft.com/office/powerpoint/2010/main" val="1312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6" y="179101"/>
            <a:ext cx="10945368" cy="6567221"/>
          </a:xfrm>
        </p:spPr>
      </p:pic>
    </p:spTree>
    <p:extLst>
      <p:ext uri="{BB962C8B-B14F-4D97-AF65-F5344CB8AC3E}">
        <p14:creationId xmlns:p14="http://schemas.microsoft.com/office/powerpoint/2010/main" val="416538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916"/>
            <a:ext cx="12316968" cy="7017769"/>
          </a:xfrm>
        </p:spPr>
      </p:pic>
    </p:spTree>
    <p:extLst>
      <p:ext uri="{BB962C8B-B14F-4D97-AF65-F5344CB8AC3E}">
        <p14:creationId xmlns:p14="http://schemas.microsoft.com/office/powerpoint/2010/main" val="471485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881"/>
            <a:ext cx="12192000" cy="6942668"/>
          </a:xfrm>
        </p:spPr>
      </p:pic>
    </p:spTree>
    <p:extLst>
      <p:ext uri="{BB962C8B-B14F-4D97-AF65-F5344CB8AC3E}">
        <p14:creationId xmlns:p14="http://schemas.microsoft.com/office/powerpoint/2010/main" val="411723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862" y="81658"/>
            <a:ext cx="8670275" cy="6892868"/>
          </a:xfrm>
        </p:spPr>
      </p:pic>
    </p:spTree>
    <p:extLst>
      <p:ext uri="{BB962C8B-B14F-4D97-AF65-F5344CB8AC3E}">
        <p14:creationId xmlns:p14="http://schemas.microsoft.com/office/powerpoint/2010/main" val="114421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3939"/>
            <a:ext cx="12192000" cy="6981940"/>
          </a:xfrm>
        </p:spPr>
      </p:pic>
    </p:spTree>
    <p:extLst>
      <p:ext uri="{BB962C8B-B14F-4D97-AF65-F5344CB8AC3E}">
        <p14:creationId xmlns:p14="http://schemas.microsoft.com/office/powerpoint/2010/main" val="256700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50" y="-19337"/>
            <a:ext cx="12261849" cy="6877337"/>
          </a:xfrm>
        </p:spPr>
      </p:pic>
    </p:spTree>
    <p:extLst>
      <p:ext uri="{BB962C8B-B14F-4D97-AF65-F5344CB8AC3E}">
        <p14:creationId xmlns:p14="http://schemas.microsoft.com/office/powerpoint/2010/main" val="28796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" y="-8846"/>
            <a:ext cx="12756474" cy="6964620"/>
          </a:xfrm>
        </p:spPr>
      </p:pic>
    </p:spTree>
    <p:extLst>
      <p:ext uri="{BB962C8B-B14F-4D97-AF65-F5344CB8AC3E}">
        <p14:creationId xmlns:p14="http://schemas.microsoft.com/office/powerpoint/2010/main" val="2423503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377" y="219463"/>
            <a:ext cx="8353740" cy="6307074"/>
          </a:xfrm>
        </p:spPr>
      </p:pic>
    </p:spTree>
    <p:extLst>
      <p:ext uri="{BB962C8B-B14F-4D97-AF65-F5344CB8AC3E}">
        <p14:creationId xmlns:p14="http://schemas.microsoft.com/office/powerpoint/2010/main" val="227978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1283"/>
          </a:xfrm>
        </p:spPr>
      </p:pic>
    </p:spTree>
    <p:extLst>
      <p:ext uri="{BB962C8B-B14F-4D97-AF65-F5344CB8AC3E}">
        <p14:creationId xmlns:p14="http://schemas.microsoft.com/office/powerpoint/2010/main" val="737904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5609"/>
            <a:ext cx="12192001" cy="6952934"/>
          </a:xfrm>
        </p:spPr>
      </p:pic>
    </p:spTree>
    <p:extLst>
      <p:ext uri="{BB962C8B-B14F-4D97-AF65-F5344CB8AC3E}">
        <p14:creationId xmlns:p14="http://schemas.microsoft.com/office/powerpoint/2010/main" val="387699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810"/>
            <a:ext cx="12283806" cy="6938169"/>
          </a:xfrm>
        </p:spPr>
      </p:pic>
    </p:spTree>
    <p:extLst>
      <p:ext uri="{BB962C8B-B14F-4D97-AF65-F5344CB8AC3E}">
        <p14:creationId xmlns:p14="http://schemas.microsoft.com/office/powerpoint/2010/main" val="408930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168"/>
            <a:ext cx="12192000" cy="7036481"/>
          </a:xfrm>
        </p:spPr>
      </p:pic>
    </p:spTree>
    <p:extLst>
      <p:ext uri="{BB962C8B-B14F-4D97-AF65-F5344CB8AC3E}">
        <p14:creationId xmlns:p14="http://schemas.microsoft.com/office/powerpoint/2010/main" val="393770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17" y="668911"/>
            <a:ext cx="9760945" cy="5212345"/>
          </a:xfrm>
        </p:spPr>
      </p:pic>
    </p:spTree>
    <p:extLst>
      <p:ext uri="{BB962C8B-B14F-4D97-AF65-F5344CB8AC3E}">
        <p14:creationId xmlns:p14="http://schemas.microsoft.com/office/powerpoint/2010/main" val="266883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465" y="-15208"/>
            <a:ext cx="12237465" cy="6873208"/>
          </a:xfrm>
        </p:spPr>
      </p:pic>
    </p:spTree>
    <p:extLst>
      <p:ext uri="{BB962C8B-B14F-4D97-AF65-F5344CB8AC3E}">
        <p14:creationId xmlns:p14="http://schemas.microsoft.com/office/powerpoint/2010/main" val="394272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066"/>
            <a:ext cx="12192000" cy="6899148"/>
          </a:xfrm>
        </p:spPr>
      </p:pic>
      <p:sp>
        <p:nvSpPr>
          <p:cNvPr id="7" name="CuadroTexto 6"/>
          <p:cNvSpPr txBox="1"/>
          <p:nvPr/>
        </p:nvSpPr>
        <p:spPr>
          <a:xfrm>
            <a:off x="9418320" y="6144768"/>
            <a:ext cx="255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 err="1" smtClean="0">
                <a:solidFill>
                  <a:srgbClr val="FF0000"/>
                </a:solidFill>
                <a:latin typeface="Blackadder ITC" panose="04020505051007020D02" pitchFamily="82" charset="0"/>
              </a:rPr>
              <a:t>Yaizuke</a:t>
            </a:r>
            <a:endParaRPr lang="es-ES" sz="3600" dirty="0">
              <a:solidFill>
                <a:srgbClr val="FF0000"/>
              </a:solidFill>
              <a:latin typeface="Blackadder ITC" panose="04020505051007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753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32</Words>
  <Application>Microsoft Office PowerPoint</Application>
  <PresentationFormat>Panorámica</PresentationFormat>
  <Paragraphs>5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Agency FB</vt:lpstr>
      <vt:lpstr>Arial</vt:lpstr>
      <vt:lpstr>Blackadder ITC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wakinona</dc:creator>
  <cp:lastModifiedBy>wakinona</cp:lastModifiedBy>
  <cp:revision>7</cp:revision>
  <dcterms:created xsi:type="dcterms:W3CDTF">2015-10-23T09:43:39Z</dcterms:created>
  <dcterms:modified xsi:type="dcterms:W3CDTF">2015-10-23T10:49:41Z</dcterms:modified>
</cp:coreProperties>
</file>