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77" r:id="rId3"/>
    <p:sldId id="27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5" r:id="rId22"/>
    <p:sldId id="276" r:id="rId23"/>
    <p:sldId id="279" r:id="rId24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Fiolex Girls" panose="020B0603050302020204" pitchFamily="34" charset="0"/>
      <p:regular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3DzBwYRRb+KxnJmC5k4PA==" hashData="nYXUPLKoSZr27Cni8lkPWi6Efs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2703"/>
    <a:srgbClr val="FF2929"/>
    <a:srgbClr val="969696"/>
    <a:srgbClr val="143740"/>
    <a:srgbClr val="173739"/>
    <a:srgbClr val="182638"/>
    <a:srgbClr val="112D35"/>
    <a:srgbClr val="08121E"/>
    <a:srgbClr val="2B3616"/>
    <a:srgbClr val="3930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376" autoAdjust="0"/>
  </p:normalViewPr>
  <p:slideViewPr>
    <p:cSldViewPr>
      <p:cViewPr varScale="1">
        <p:scale>
          <a:sx n="92" d="100"/>
          <a:sy n="92" d="100"/>
        </p:scale>
        <p:origin x="-114" y="-90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0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1A708-6A77-4907-B05B-410BEE573BA3}" type="datetimeFigureOut">
              <a:rPr lang="es-ES" smtClean="0"/>
              <a:pPr/>
              <a:t>17/07/2020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E64A5A-C62C-4391-98D7-FA6D5FB6635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5113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39C1A708-6A77-4907-B05B-410BEE573BA3}" type="datetimeFigureOut">
              <a:rPr lang="es-ES" smtClean="0"/>
              <a:pPr/>
              <a:t>17/07/2020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6AE64A5A-C62C-4391-98D7-FA6D5FB6635B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g"/><Relationship Id="rId4" Type="http://schemas.openxmlformats.org/officeDocument/2006/relationships/image" Target="../media/image39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6.png"/><Relationship Id="rId18" Type="http://schemas.openxmlformats.org/officeDocument/2006/relationships/image" Target="../media/image4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1.png"/><Relationship Id="rId9" Type="http://schemas.openxmlformats.org/officeDocument/2006/relationships/image" Target="../media/image4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oema Lejano\Imágenes\paisaje+1522848110065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427984" y="267494"/>
            <a:ext cx="4392488" cy="3024336"/>
          </a:xfrm>
          <a:prstGeom prst="rect">
            <a:avLst/>
          </a:prstGeom>
        </p:spPr>
        <p:txBody>
          <a:bodyPr wrap="square">
            <a:prstTxWarp prst="textPlain">
              <a:avLst/>
            </a:prstTxWarp>
            <a:spAutoFit/>
          </a:bodyPr>
          <a:lstStyle/>
          <a:p>
            <a:pPr>
              <a:lnSpc>
                <a:spcPts val="7500"/>
              </a:lnSpc>
            </a:pPr>
            <a:r>
              <a:rPr lang="es-ES" sz="8000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Poema</a:t>
            </a:r>
          </a:p>
          <a:p>
            <a:pPr>
              <a:lnSpc>
                <a:spcPts val="7500"/>
              </a:lnSpc>
            </a:pPr>
            <a:r>
              <a:rPr lang="es-ES" sz="8000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Lejano</a:t>
            </a:r>
            <a:endParaRPr lang="es-ES" sz="8000" dirty="0"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0" y="0"/>
            <a:ext cx="4572000" cy="2571750"/>
          </a:xfrm>
          <a:prstGeom prst="halfFrame">
            <a:avLst>
              <a:gd name="adj1" fmla="val 17477"/>
              <a:gd name="adj2" fmla="val 1819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flipH="1">
            <a:off x="4572000" y="0"/>
            <a:ext cx="4572000" cy="2571750"/>
          </a:xfrm>
          <a:prstGeom prst="halfFrame">
            <a:avLst>
              <a:gd name="adj1" fmla="val 18198"/>
              <a:gd name="adj2" fmla="val 1747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flipV="1">
            <a:off x="0" y="2571750"/>
            <a:ext cx="4572000" cy="2571750"/>
          </a:xfrm>
          <a:prstGeom prst="halfFrame">
            <a:avLst>
              <a:gd name="adj1" fmla="val 16036"/>
              <a:gd name="adj2" fmla="val 20360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flipH="1" flipV="1">
            <a:off x="4572000" y="2571750"/>
            <a:ext cx="4572000" cy="2571750"/>
          </a:xfrm>
          <a:prstGeom prst="halfFrame">
            <a:avLst>
              <a:gd name="adj1" fmla="val 17477"/>
              <a:gd name="adj2" fmla="val 1531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>
            <a:off x="737574" y="735546"/>
            <a:ext cx="3834426" cy="1836204"/>
          </a:xfrm>
          <a:prstGeom prst="halfFrame">
            <a:avLst>
              <a:gd name="adj1" fmla="val 19683"/>
              <a:gd name="adj2" fmla="val 20596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flipH="1">
            <a:off x="4572000" y="735546"/>
            <a:ext cx="3834426" cy="1836204"/>
          </a:xfrm>
          <a:prstGeom prst="halfFrame">
            <a:avLst>
              <a:gd name="adj1" fmla="val 17762"/>
              <a:gd name="adj2" fmla="val 2160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flipV="1">
            <a:off x="735390" y="2571750"/>
            <a:ext cx="3782609" cy="1944216"/>
          </a:xfrm>
          <a:prstGeom prst="halfFrame">
            <a:avLst>
              <a:gd name="adj1" fmla="val 20714"/>
              <a:gd name="adj2" fmla="val 23574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flipH="1" flipV="1">
            <a:off x="4572000" y="2571750"/>
            <a:ext cx="3834426" cy="1944216"/>
          </a:xfrm>
          <a:prstGeom prst="halfFrame">
            <a:avLst>
              <a:gd name="adj1" fmla="val 19761"/>
              <a:gd name="adj2" fmla="val 20788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edio marco"/>
          <p:cNvSpPr/>
          <p:nvPr/>
        </p:nvSpPr>
        <p:spPr>
          <a:xfrm>
            <a:off x="1439652" y="1329612"/>
            <a:ext cx="3132348" cy="1242138"/>
          </a:xfrm>
          <a:prstGeom prst="halfFrame">
            <a:avLst>
              <a:gd name="adj1" fmla="val 30859"/>
              <a:gd name="adj2" fmla="val 32997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edio marco"/>
          <p:cNvSpPr/>
          <p:nvPr/>
        </p:nvSpPr>
        <p:spPr>
          <a:xfrm flipH="1">
            <a:off x="4572000" y="1329612"/>
            <a:ext cx="3132348" cy="1242138"/>
          </a:xfrm>
          <a:prstGeom prst="halfFrame">
            <a:avLst>
              <a:gd name="adj1" fmla="val 28721"/>
              <a:gd name="adj2" fmla="val 34223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edio marco"/>
          <p:cNvSpPr/>
          <p:nvPr/>
        </p:nvSpPr>
        <p:spPr>
          <a:xfrm flipV="1">
            <a:off x="1439652" y="2571750"/>
            <a:ext cx="3132348" cy="1296144"/>
          </a:xfrm>
          <a:prstGeom prst="halfFrame">
            <a:avLst>
              <a:gd name="adj1" fmla="val 30057"/>
              <a:gd name="adj2" fmla="val 31201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edio marco"/>
          <p:cNvSpPr/>
          <p:nvPr/>
        </p:nvSpPr>
        <p:spPr>
          <a:xfrm flipH="1" flipV="1">
            <a:off x="4680014" y="2571752"/>
            <a:ext cx="3027937" cy="1252939"/>
          </a:xfrm>
          <a:prstGeom prst="halfFrame">
            <a:avLst>
              <a:gd name="adj1" fmla="val 31398"/>
              <a:gd name="adj2" fmla="val 32885"/>
            </a:avLst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10">
        <p:sndAc>
          <p:stSnd>
            <p:snd r:embed="rId2" name="Ernesto Cortazar - Sentimientos- EDITADO--.wav"/>
          </p:stSnd>
        </p:sndAc>
      </p:transition>
    </mc:Choice>
    <mc:Fallback xmlns="">
      <p:transition advClick="0" advTm="12610">
        <p:sndAc>
          <p:stSnd>
            <p:snd r:embed="rId6" name="Ernesto Cortazar - Sentimientos- EDITADO-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6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3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9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E:\PPS  EXCLUSIVOS\- Poema Lejano\Imágenes\2 - 125478+png.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23813"/>
            <a:ext cx="9167812" cy="519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0" y="0"/>
            <a:ext cx="4572000" cy="51434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1"/>
            <a:ext cx="4572000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299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341"/>
    </mc:Choice>
    <mc:Fallback xmlns="">
      <p:transition spd="slow" advClick="0" advTm="11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Poema Lejano\Imágenes\4317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195486"/>
            <a:ext cx="374441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veces me pregunto dónde estarás ahora,</a:t>
            </a:r>
          </a:p>
        </p:txBody>
      </p:sp>
      <p:pic>
        <p:nvPicPr>
          <p:cNvPr id="2053" name="Picture 5" descr="E:\PPS  EXCLUSIVOS\- Poema Lejano\Imágenes\37ea39a6e57c3b285d296addd16eac6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2444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3528" y="1203598"/>
            <a:ext cx="3384376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Después </a:t>
            </a:r>
            <a:r>
              <a:rPr lang="es-E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tantas noches sin tu mano en la mía,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4832">
        <p14:switch dir="r"/>
      </p:transition>
    </mc:Choice>
    <mc:Fallback xmlns="">
      <p:transition spd="slow" advClick="0" advTm="148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E:\PPS  EXCLUSIVOS\- Poema Lejano\Imágenes\youtube-aurora-boreal--644x36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1203598"/>
            <a:ext cx="460851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Noches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abrir un libro para esperar la aurora,</a:t>
            </a:r>
          </a:p>
        </p:txBody>
      </p:sp>
      <p:pic>
        <p:nvPicPr>
          <p:cNvPr id="21508" name="Picture 4" descr="E:\PPS  EXCLUSIVOS\- Poema Lejano\Imágenes\unname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03848" y="3507854"/>
            <a:ext cx="421452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Noches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 largo viento por la calle vacía.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022">
        <p14:ripple/>
      </p:transition>
    </mc:Choice>
    <mc:Fallback xmlns="">
      <p:transition spd="slow" advClick="0" advTm="1502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Poema Lejano\Imágenes\88-888769_buildings-clouds-house-man-made-minimalistic-old-ol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pic>
        <p:nvPicPr>
          <p:cNvPr id="6" name="Picture 1" descr="E:\PPS  EXCLUSIVOS\- Poema Lejano\Imágenes\88-888769_buildings-clouds-house-man-made-minimalistic-old-ol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" name="Picture 1" descr="E:\PPS  EXCLUSIVOS\- Poema Lejano\Imágenes\88-888769_buildings-clouds-house-man-made-minimalistic-old-old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83480" cy="514349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9056"/>
    </mc:Choice>
    <mc:Fallback xmlns="">
      <p:transition advClick="0" advTm="9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Poema Lejano\Imágenes\couple-sunset-blue-sk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771550"/>
            <a:ext cx="496855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veces me pregunto </a:t>
            </a:r>
            <a:endParaRPr lang="es-ES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hay alguien que te espera,</a:t>
            </a:r>
          </a:p>
        </p:txBody>
      </p:sp>
      <p:pic>
        <p:nvPicPr>
          <p:cNvPr id="17409" name="Picture 1" descr="E:\PPS  EXCLUSIVOS\- Poema Lejano\Imágenes\main-qimg-d51d9167a242f916bd1b3e12fd21ad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67744" y="258589"/>
            <a:ext cx="4320480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Alguien </a:t>
            </a: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 conoces, que pasa y </a:t>
            </a:r>
            <a:endParaRPr lang="es-ES" sz="4800" dirty="0" smtClean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saluda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5590">
        <p14:prism isInverted="1"/>
      </p:transition>
    </mc:Choice>
    <mc:Fallback xmlns="">
      <p:transition spd="slow" advClick="0" advTm="155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E:\PPS  EXCLUSIVOS\- Poema Lejano\Imágenes\Parks_Spring_Daffodils_Sun_Grass_Moss_521770_1280x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555526"/>
            <a:ext cx="4104456" cy="11401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25400" contourW="12700">
              <a:extrusionClr>
                <a:srgbClr val="FFC000"/>
              </a:extrusionClr>
              <a:contourClr>
                <a:srgbClr val="FFC000"/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Y, </a:t>
            </a:r>
            <a:r>
              <a:rPr lang="es-ES" sz="4800" dirty="0">
                <a:ln>
                  <a:solidFill>
                    <a:srgbClr val="FFC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siempre vistes de negro en primavera,</a:t>
            </a:r>
          </a:p>
        </p:txBody>
      </p:sp>
      <p:pic>
        <p:nvPicPr>
          <p:cNvPr id="16387" name="Picture 3" descr="E:\PPS  EXCLUSIVOS\- Poema Lejano\Imágenes\beernes viu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96136" y="483518"/>
            <a:ext cx="2977751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D2703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</a:t>
            </a:r>
            <a:r>
              <a:rPr lang="es-ES" sz="4800" dirty="0">
                <a:ln>
                  <a:solidFill>
                    <a:srgbClr val="FD2703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sé si tus vecinas pensarán que eres viuda.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14125">
        <p:checker/>
      </p:transition>
    </mc:Choice>
    <mc:Fallback xmlns="">
      <p:transition spd="slow" advClick="0" advTm="14125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Poema Lejano\Imágenes\article_13938994073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5122" name="Picture 2" descr="E:\PPS  EXCLUSIVOS\- Poema Lejano\Imágenes\12 - article_13938994073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274"/>
    </mc:Choice>
    <mc:Fallback xmlns="">
      <p:transition spd="slow" advClick="0" advTm="7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Poema Lejano\Imágenes\8780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75856" y="195486"/>
            <a:ext cx="3960440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veces me imagino como serán las cosas</a:t>
            </a:r>
          </a:p>
        </p:txBody>
      </p:sp>
      <p:pic>
        <p:nvPicPr>
          <p:cNvPr id="14339" name="Picture 3" descr="E:\PPS  EXCLUSIVOS\- Poema Lejano\Imágenes\para-dvoe-vliublionnye-paren-devushka-blondinka-velosiped-k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3960440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fr-FR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</a:t>
            </a:r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son </a:t>
            </a:r>
            <a:r>
              <a:rPr lang="fr-FR" sz="4800" dirty="0" err="1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familiares</a:t>
            </a:r>
            <a:r>
              <a:rPr lang="fr-FR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:</a:t>
            </a:r>
          </a:p>
          <a:p>
            <a:pPr algn="ctr">
              <a:lnSpc>
                <a:spcPts val="4000"/>
              </a:lnSpc>
            </a:pPr>
            <a:r>
              <a:rPr lang="fr-FR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tu </a:t>
            </a:r>
            <a:r>
              <a:rPr lang="fr-FR" sz="4800" dirty="0" err="1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jardín</a:t>
            </a:r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 tu </a:t>
            </a:r>
            <a:r>
              <a:rPr lang="fr-FR" sz="4800" dirty="0" err="1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ventana</a:t>
            </a:r>
            <a:r>
              <a:rPr lang="fr-FR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</a:t>
            </a:r>
            <a:endParaRPr lang="es-ES" sz="4800" dirty="0">
              <a:ln>
                <a:solidFill>
                  <a:srgbClr val="FF0000"/>
                </a:solidFill>
              </a:ln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Click="0" advTm="15254">
        <p14:doors dir="vert"/>
      </p:transition>
    </mc:Choice>
    <mc:Fallback xmlns="">
      <p:transition spd="slow" advClick="0" advTm="152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Poema Lejano\Imágenes\a26a2466ff2bb34cbe74d56096c5074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99592" y="267494"/>
            <a:ext cx="3888432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</a:t>
            </a: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búcaro en la mesa para poner las rosas</a:t>
            </a:r>
          </a:p>
        </p:txBody>
      </p:sp>
      <p:pic>
        <p:nvPicPr>
          <p:cNvPr id="13315" name="Picture 3" descr="E:\PPS  EXCLUSIVOS\- Poema Lejano\Imágenes\TCEGXV6EPVH4HETXRONBCESJU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04248" y="267494"/>
            <a:ext cx="2100696" cy="2144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un desayuno </a:t>
            </a:r>
            <a:endParaRPr lang="es-ES" sz="48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sin </a:t>
            </a:r>
            <a:r>
              <a:rPr lang="es-E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mí cada mañana.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5400">
        <p:blinds dir="vert"/>
      </p:transition>
    </mc:Choice>
    <mc:Fallback xmlns="">
      <p:transition spd="slow" advClick="0" advTm="154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-43396"/>
            <a:ext cx="4572000" cy="5186896"/>
          </a:xfrm>
          <a:prstGeom prst="rect">
            <a:avLst/>
          </a:prstGeom>
          <a:solidFill>
            <a:srgbClr val="96969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2000" y="-43396"/>
            <a:ext cx="4572000" cy="5186896"/>
          </a:xfrm>
          <a:prstGeom prst="rect">
            <a:avLst/>
          </a:prstGeom>
          <a:solidFill>
            <a:srgbClr val="969696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Picture 1" descr="E:\PPS  EXCLUSIVOS\- Poema Lejano\Imágenes\Men_Chris_Pine_Armani_Code_Matthew_Brookes_Beard_535425_2560x1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64" y="0"/>
            <a:ext cx="9156700" cy="5114392"/>
          </a:xfrm>
          <a:prstGeom prst="rect">
            <a:avLst/>
          </a:prstGeom>
          <a:noFill/>
        </p:spPr>
      </p:pic>
      <p:pic>
        <p:nvPicPr>
          <p:cNvPr id="12289" name="Picture 1" descr="E:\PPS  EXCLUSIVOS\- Poema Lejano\Imágenes\Men_Chris_Pine_Armani_Code_Matthew_Brookes_Beard_535425_2560x1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69174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897"/>
    </mc:Choice>
    <mc:Fallback xmlns="">
      <p:transition spd="slow" advClick="0" advTm="9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 EXCLUSIVOS\- Poema Lejano\Imágenes\Men_Jamie_Dornan_Beard_536091_2600x19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699542"/>
            <a:ext cx="3240360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 me quedo pensando qué sentirás tan lejos,</a:t>
            </a:r>
          </a:p>
        </p:txBody>
      </p:sp>
      <p:pic>
        <p:nvPicPr>
          <p:cNvPr id="11267" name="Picture 3" descr="E:\PPS  EXCLUSIVOS\- Poema Lejano\Imágenes\Asian_Bokeh_Brown_haired_Pose_Shorts_Hands_586260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771550"/>
            <a:ext cx="4021836" cy="1140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 </a:t>
            </a:r>
            <a:r>
              <a:rPr lang="es-E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tardes heladas, al quitarte el abrigo;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282">
        <p14:glitter pattern="hexagon"/>
      </p:transition>
    </mc:Choice>
    <mc:Fallback xmlns="">
      <p:transition spd="slow" advClick="0" advTm="15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Poema Lejano\Imágenes\ir_de_compras_es_bueno_para_tu_salud_2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3168352" cy="16531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2700" contourW="6350">
              <a:bevelB w="38100" h="38100" prst="angle"/>
              <a:extrusionClr>
                <a:schemeClr val="bg1"/>
              </a:extrusionClr>
              <a:contourClr>
                <a:schemeClr val="bg1">
                  <a:lumMod val="75000"/>
                </a:schemeClr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vas de compras sin mirar los espejos</a:t>
            </a:r>
          </a:p>
        </p:txBody>
      </p:sp>
      <p:pic>
        <p:nvPicPr>
          <p:cNvPr id="10242" name="Picture 2" descr="E:\PPS  EXCLUSIVOS\- Poema Lejano\Imágenes\pareja-disfrutando-dia-compras_1098-7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670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940152" y="1995686"/>
            <a:ext cx="2931488" cy="1653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Para </a:t>
            </a: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no te digan que ya no voy contigo.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15118">
        <p14:prism/>
      </p:transition>
    </mc:Choice>
    <mc:Fallback xmlns="">
      <p:transition spd="slow" advClick="0" advTm="15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3" name="Picture 1" descr="E:\PPS  EXCLUSIVOS\- Poema Lejano\Imágenes\22 - 703951HYECcompos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530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155"/>
    </mc:Choice>
    <mc:Fallback xmlns="">
      <p:transition spd="slow" advClick="0" advTm="11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8" dur="5000" fill="hold"/>
                                        <p:tgtEl>
                                          <p:spTgt spid="819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oema Lejano\Imágenes\23 - Sunrises_and_sunsets_Clouds_Trees_Fog_572093_1280x867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-4763"/>
            <a:ext cx="9153526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411510"/>
            <a:ext cx="3600400" cy="18235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 contourW="6350">
              <a:extrusionClr>
                <a:schemeClr val="tx1"/>
              </a:extrusionClr>
            </a:sp3d>
          </a:bodyPr>
          <a:lstStyle/>
          <a:p>
            <a:pPr algn="ctr">
              <a:lnSpc>
                <a:spcPts val="4500"/>
              </a:lnSpc>
            </a:pPr>
            <a:r>
              <a:rPr lang="es-ES" sz="4800" dirty="0">
                <a:ln w="6350">
                  <a:noFill/>
                </a:ln>
                <a:solidFill>
                  <a:srgbClr val="1F26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también me pregunto si alguna madrugada</a:t>
            </a:r>
          </a:p>
        </p:txBody>
      </p:sp>
      <p:pic>
        <p:nvPicPr>
          <p:cNvPr id="7174" name="Picture 6" descr="E:\PPS  EXCLUSIVOS\- Poema Lejano\Imágenes\2093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763" y="-6350"/>
            <a:ext cx="9155113" cy="5157788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5868144" y="627534"/>
            <a:ext cx="2808312" cy="182357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 contourW="6350"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>
              <a:lnSpc>
                <a:spcPts val="4500"/>
              </a:lnSpc>
            </a:pPr>
            <a:r>
              <a:rPr lang="es-ES" sz="48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Prefieres </a:t>
            </a:r>
            <a:r>
              <a:rPr lang="es-ES" sz="48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dormirte para soñar despierta,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200">
        <p14:shred/>
      </p:transition>
    </mc:Choice>
    <mc:Fallback xmlns="">
      <p:transition spd="slow" advClick="0" advTm="15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Poema Lejano\Imágenes\HTB1gyJKPXXXXXXDXpXXq6xXFXXXB_530x@2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627534"/>
            <a:ext cx="3024336" cy="165314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2700" contourW="12700"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cómo se entristece de lluvia tu mirada</a:t>
            </a:r>
          </a:p>
        </p:txBody>
      </p:sp>
      <p:pic>
        <p:nvPicPr>
          <p:cNvPr id="6146" name="Picture 2" descr="E:\PPS  EXCLUSIVOS\- Poema Lejano\Imágenes\9fe99b1f6e6bf57db251943378cac9b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99992" y="843558"/>
            <a:ext cx="4166588" cy="11401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2700" contourW="12700">
              <a:extrusionClr>
                <a:srgbClr val="800000"/>
              </a:extrusionClr>
              <a:contourClr>
                <a:srgbClr val="FF0000"/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</a:t>
            </a:r>
            <a:r>
              <a:rPr lang="es-ES" sz="4800" dirty="0">
                <a:ln>
                  <a:solidFill>
                    <a:srgbClr val="FF0000"/>
                  </a:solidFill>
                </a:ln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pasa el cartero sin tocar en tu puerta.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14:prism isContent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0" name="Picture 2" descr="E:\PPS  EXCLUSIVOS\- Poema Lejano\Imágenes\Hombre-pensativ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"/>
            <a:ext cx="9150350" cy="515143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660"/>
    </mc:Choice>
    <mc:Fallback xmlns="">
      <p:transition spd="slow" advClick="0" advTm="8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oema Lejano\Imágenes\28 - los_hombres_mas_guapos_del_2016-_sebastianrulli.jpg.imgw.1280.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11510"/>
            <a:ext cx="2952328" cy="216610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6350" contourW="6350">
              <a:extrusionClr>
                <a:schemeClr val="bg1"/>
              </a:extrusionClr>
              <a:contourClr>
                <a:schemeClr val="bg1"/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Pero no me pregunto </a:t>
            </a:r>
            <a:endParaRPr lang="es-ES" sz="4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olvidarás mi nombre,</a:t>
            </a:r>
          </a:p>
        </p:txBody>
      </p:sp>
      <p:pic>
        <p:nvPicPr>
          <p:cNvPr id="3075" name="Picture 3" descr="E:\PPS  EXCLUSIVOS\- Poema Lejano\Imágenes\4330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16016" y="3435846"/>
            <a:ext cx="4006867" cy="11401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2700" contourW="6350">
              <a:bevelT w="38100" h="38100" prst="slope"/>
              <a:extrusionClr>
                <a:srgbClr val="2A1408"/>
              </a:extrusionClr>
              <a:contourClr>
                <a:srgbClr val="2A1408"/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2A14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Ni </a:t>
            </a:r>
            <a:r>
              <a:rPr lang="es-ES" sz="4800" dirty="0">
                <a:solidFill>
                  <a:srgbClr val="2A140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 que tú me diste, ni lo que yo te di,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 advClick="0" advTm="14533">
        <p:dissolve/>
      </p:transition>
    </mc:Choice>
    <mc:Fallback xmlns="">
      <p:transition spd="slow" advClick="0" advTm="1453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oema Lejano\Imágenes\30 - 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3075806"/>
            <a:ext cx="4320480" cy="114018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9050" contourW="6350">
              <a:extrusionClr>
                <a:schemeClr val="accent3">
                  <a:lumMod val="50000"/>
                </a:schemeClr>
              </a:extrusionClr>
              <a:contourClr>
                <a:schemeClr val="accent3">
                  <a:lumMod val="50000"/>
                </a:schemeClr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303C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Pues </a:t>
            </a:r>
            <a:r>
              <a:rPr lang="es-ES" sz="4800" dirty="0">
                <a:solidFill>
                  <a:srgbClr val="303C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 te ven un día </a:t>
            </a:r>
            <a:endParaRPr lang="es-ES" sz="4800" dirty="0" smtClean="0">
              <a:solidFill>
                <a:srgbClr val="303C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000"/>
              </a:lnSpc>
            </a:pPr>
            <a:r>
              <a:rPr lang="es-ES" sz="4800" dirty="0" smtClean="0">
                <a:solidFill>
                  <a:srgbClr val="303C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del </a:t>
            </a:r>
            <a:r>
              <a:rPr lang="es-ES" sz="4800" dirty="0">
                <a:solidFill>
                  <a:srgbClr val="303C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brazo de otro hombre</a:t>
            </a:r>
          </a:p>
        </p:txBody>
      </p:sp>
      <p:pic>
        <p:nvPicPr>
          <p:cNvPr id="4099" name="Picture 3" descr="E:\PPS  EXCLUSIVOS\- Poema Lejano\Imágenes\England_Lake_Forests_Scenery_Cumbria_Hill_HDR_539920_1280x67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51920" y="3291830"/>
            <a:ext cx="4968552" cy="1140184"/>
          </a:xfrm>
          <a:prstGeom prst="rect">
            <a:avLst/>
          </a:prstGeom>
          <a:effectLst>
            <a:softEdge rad="1270000"/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19050" contourW="12700">
              <a:extrusionClr>
                <a:schemeClr val="bg1"/>
              </a:extrusionClr>
              <a:contourClr>
                <a:schemeClr val="bg2">
                  <a:lumMod val="75000"/>
                </a:schemeClr>
              </a:contourClr>
            </a:sp3d>
          </a:bodyPr>
          <a:lstStyle/>
          <a:p>
            <a:pPr algn="ctr">
              <a:lnSpc>
                <a:spcPts val="4000"/>
              </a:lnSpc>
            </a:pP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endrá </a:t>
            </a:r>
            <a:r>
              <a:rPr lang="es-E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 ser un hombre que se parece a </a:t>
            </a:r>
            <a:r>
              <a:rPr lang="es-ES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mí </a:t>
            </a:r>
            <a:endParaRPr lang="es-ES" sz="4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16272">
        <p14:flip dir="r"/>
      </p:transition>
    </mc:Choice>
    <mc:Fallback xmlns="">
      <p:transition spd="slow" advClick="0" advTm="16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E:\PPS  EXCLUSIVOS\- Poema Lejano\Imágenes\escapada-romantica-san-valent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531">
        <p14:vortex dir="r"/>
      </p:transition>
    </mc:Choice>
    <mc:Fallback xmlns="">
      <p:transition spd="slow" advClick="0" advTm="2531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Combinar"/>
          <p:cNvSpPr/>
          <p:nvPr/>
        </p:nvSpPr>
        <p:spPr>
          <a:xfrm rot="16200000">
            <a:off x="821532" y="-821530"/>
            <a:ext cx="5143500" cy="6786563"/>
          </a:xfrm>
          <a:prstGeom prst="flowChartMerg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 flipV="1">
            <a:off x="3214688" y="-785811"/>
            <a:ext cx="5143500" cy="6715125"/>
          </a:xfrm>
          <a:prstGeom prst="flowChartMerg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4572000" cy="2571750"/>
          </a:xfrm>
          <a:prstGeom prst="triangle">
            <a:avLst>
              <a:gd name="adj" fmla="val 51364"/>
            </a:avLst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Ordenar"/>
          <p:cNvSpPr/>
          <p:nvPr/>
        </p:nvSpPr>
        <p:spPr>
          <a:xfrm>
            <a:off x="2071693" y="0"/>
            <a:ext cx="5000625" cy="5143500"/>
          </a:xfrm>
          <a:prstGeom prst="flowChartSor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8" name="Picture 4" descr="E:\PPS  EXCLUSIVOS\- Poema Lejano\Imágenes\33 - Dahlias_Closeup_Black_background_Three_3_Red_577387_1280x9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22" y="-9525"/>
            <a:ext cx="9156700" cy="5153025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344558"/>
            <a:ext cx="1707519" cy="541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smtClean="0">
                <a:ln w="6350">
                  <a:solidFill>
                    <a:srgbClr val="CC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Julio 2020</a:t>
            </a:r>
            <a:endParaRPr lang="es-ES" sz="3600" dirty="0">
              <a:ln w="6350">
                <a:solidFill>
                  <a:srgbClr val="CC0000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51520" y="1786789"/>
            <a:ext cx="3065263" cy="9903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smtClean="0">
                <a:ln w="6350">
                  <a:solidFill>
                    <a:srgbClr val="CC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 Sentimientos</a:t>
            </a:r>
          </a:p>
          <a:p>
            <a:pPr>
              <a:lnSpc>
                <a:spcPts val="3500"/>
              </a:lnSpc>
            </a:pPr>
            <a:r>
              <a:rPr lang="es-ES" sz="3600" dirty="0" smtClean="0">
                <a:ln w="6350">
                  <a:solidFill>
                    <a:srgbClr val="CC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Ernesto </a:t>
            </a:r>
            <a:r>
              <a:rPr lang="es-ES" sz="3600" dirty="0" err="1" smtClean="0">
                <a:ln w="6350">
                  <a:solidFill>
                    <a:srgbClr val="CC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Cortazar</a:t>
            </a:r>
            <a:endParaRPr lang="es-ES" sz="3600" dirty="0">
              <a:ln w="6350">
                <a:solidFill>
                  <a:srgbClr val="CC0000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51520" y="4353785"/>
            <a:ext cx="3749744" cy="5411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3600" dirty="0" smtClean="0">
                <a:ln w="6350">
                  <a:solidFill>
                    <a:srgbClr val="CC0000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José Ángel Buesa</a:t>
            </a:r>
            <a:endParaRPr lang="es-ES" sz="3600" dirty="0">
              <a:ln w="6350">
                <a:solidFill>
                  <a:srgbClr val="CC0000"/>
                </a:solidFill>
              </a:ln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596336" y="3291830"/>
            <a:ext cx="1172342" cy="1509514"/>
            <a:chOff x="6948264" y="2205038"/>
            <a:chExt cx="1763959" cy="1598852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ln w="6350">
                    <a:solidFill>
                      <a:srgbClr val="C00000"/>
                    </a:solidFill>
                  </a:ln>
                  <a:blipFill dpi="0" rotWithShape="1">
                    <a:blip r:embed="rId5">
                      <a:extLst>
                        <a:ext uri="{28A0092B-C50C-407E-A947-70E740481C1C}">
                          <a14:useLocalDpi xmlns:a14="http://schemas.microsoft.com/office/drawing/2010/main" val="0"/>
                        </a:ext>
                      </a:extLst>
                    </a:blip>
                    <a:srcRect/>
                    <a:stretch>
                      <a:fillRect/>
                    </a:stretch>
                  </a:blipFill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2000"/>
    </mc:Choice>
    <mc:Fallback xmlns="">
      <p:transition spd="slow"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65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3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3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3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0" presetClass="entr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2" grpId="0"/>
      <p:bldP spid="3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2331</TotalTime>
  <Words>277</Words>
  <Application>Microsoft Office PowerPoint</Application>
  <PresentationFormat>Presentación en pantalla (16:9)</PresentationFormat>
  <Paragraphs>40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Arial</vt:lpstr>
      <vt:lpstr>Brock Script</vt:lpstr>
      <vt:lpstr>Calibri</vt:lpstr>
      <vt:lpstr>Fiolex Girls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57</cp:revision>
  <dcterms:created xsi:type="dcterms:W3CDTF">2020-06-20T23:32:45Z</dcterms:created>
  <dcterms:modified xsi:type="dcterms:W3CDTF">2020-07-16T23:04:26Z</dcterms:modified>
</cp:coreProperties>
</file>