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58" r:id="rId3"/>
    <p:sldId id="256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</p:sldIdLst>
  <p:sldSz cx="9144000" cy="5143500" type="screen16x9"/>
  <p:notesSz cx="6858000" cy="9144000"/>
  <p:embeddedFontLst>
    <p:embeddedFont>
      <p:font typeface="Fiolex Girls" pitchFamily="34" charset="0"/>
      <p:regular r:id="rId20"/>
    </p:embeddedFont>
    <p:embeddedFont>
      <p:font typeface="Calibri" pitchFamily="34" charset="0"/>
      <p:regular r:id="rId21"/>
      <p:bold r:id="rId22"/>
      <p:italic r:id="rId23"/>
      <p:boldItalic r:id="rId24"/>
    </p:embeddedFont>
    <p:embeddedFont>
      <p:font typeface="Copyist" pitchFamily="2" charset="0"/>
      <p:regular r:id="rId25"/>
    </p:embeddedFont>
    <p:embeddedFont>
      <p:font typeface="Kristen ITC" pitchFamily="66" charset="0"/>
      <p:regular r:id="rId26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jXd7ujkclM5FLe5CYb9A==" hashData="V6T61sL5rbDXuHNzYJyyRhGOqO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E98F6"/>
    <a:srgbClr val="31A7F7"/>
    <a:srgbClr val="1563FF"/>
    <a:srgbClr val="0044CC"/>
    <a:srgbClr val="717171"/>
    <a:srgbClr val="7D816D"/>
    <a:srgbClr val="676A5A"/>
    <a:srgbClr val="CBCBCB"/>
    <a:srgbClr val="6E6C56"/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78" autoAdjust="0"/>
    <p:restoredTop sz="94680" autoAdjust="0"/>
  </p:normalViewPr>
  <p:slideViewPr>
    <p:cSldViewPr>
      <p:cViewPr varScale="1">
        <p:scale>
          <a:sx n="62" d="100"/>
          <a:sy n="62" d="100"/>
        </p:scale>
        <p:origin x="-78" y="-12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7.fntdata"/><Relationship Id="rId3" Type="http://schemas.openxmlformats.org/officeDocument/2006/relationships/slide" Target="slides/slide1.xml"/><Relationship Id="rId21" Type="http://schemas.openxmlformats.org/officeDocument/2006/relationships/font" Target="fonts/font2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5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FAA692-CFD7-4D93-A373-44FB3B606E7B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6B0F35-40E7-4AF2-B208-53F70297BCF0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219700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197963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28980981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666975324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00860658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52929844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39743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56771724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0756546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76240626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20723727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9E075F-8A1B-4484-893A-0C4FD7D6F169}" type="datetimeFigureOut">
              <a:rPr lang="es-ES" smtClean="0"/>
              <a:pPr/>
              <a:t>25/02/2020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72C60-1750-481B-9234-68242F9D1153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31496451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6B9E075F-8A1B-4484-893A-0C4FD7D6F169}" type="datetimeFigureOut">
              <a:rPr lang="es-ES" smtClean="0"/>
              <a:pPr/>
              <a:t>25/02/2020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Fiolex Girls" pitchFamily="34" charset="0"/>
              </a:defRPr>
            </a:lvl1pPr>
          </a:lstStyle>
          <a:p>
            <a:fld id="{64072C60-1750-481B-9234-68242F9D1153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48161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Fiolex Girls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Fiolex Girls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28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D95A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E:\PPS  EXCLUSIVOS\- Poema de despedida\Imágenes\1 - el-puente-adriana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13" y="11113"/>
            <a:ext cx="9120187" cy="5121275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419872" y="483518"/>
            <a:ext cx="5724128" cy="2836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7000"/>
              </a:lnSpc>
            </a:pPr>
            <a:r>
              <a:rPr lang="es-ES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Poema </a:t>
            </a:r>
          </a:p>
          <a:p>
            <a:pPr>
              <a:lnSpc>
                <a:spcPts val="7000"/>
              </a:lnSpc>
            </a:pPr>
            <a:r>
              <a:rPr lang="es-ES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De La </a:t>
            </a:r>
          </a:p>
          <a:p>
            <a:pPr>
              <a:lnSpc>
                <a:spcPts val="7000"/>
              </a:lnSpc>
            </a:pPr>
            <a:r>
              <a:rPr lang="es-ES" sz="88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      Despedida </a:t>
            </a:r>
            <a:endParaRPr lang="es-ES" sz="8800" b="1" dirty="0">
              <a:ln>
                <a:solidFill>
                  <a:schemeClr val="accent1">
                    <a:lumMod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21" name="11 Grupo"/>
          <p:cNvGrpSpPr/>
          <p:nvPr/>
        </p:nvGrpSpPr>
        <p:grpSpPr>
          <a:xfrm rot="5400000">
            <a:off x="3259340" y="-741164"/>
            <a:ext cx="2625329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2" name="2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3" name="2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36 Grupo"/>
          <p:cNvGrpSpPr/>
          <p:nvPr/>
        </p:nvGrpSpPr>
        <p:grpSpPr>
          <a:xfrm flipH="1">
            <a:off x="0" y="1446602"/>
            <a:ext cx="1785918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7" name="36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8" name="37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11 Grupo"/>
          <p:cNvGrpSpPr/>
          <p:nvPr/>
        </p:nvGrpSpPr>
        <p:grpSpPr>
          <a:xfrm>
            <a:off x="457200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5" name="14 Grupo"/>
          <p:cNvGrpSpPr/>
          <p:nvPr/>
        </p:nvGrpSpPr>
        <p:grpSpPr>
          <a:xfrm flipH="1">
            <a:off x="0" y="0"/>
            <a:ext cx="4572000" cy="51435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6" name="1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7" name="1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8 Grupo"/>
          <p:cNvGrpSpPr/>
          <p:nvPr/>
        </p:nvGrpSpPr>
        <p:grpSpPr>
          <a:xfrm rot="5400000" flipH="1">
            <a:off x="3286125" y="-3286125"/>
            <a:ext cx="2571750" cy="9144000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19" name="1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0" name="1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4" name="23 Grupo"/>
          <p:cNvGrpSpPr/>
          <p:nvPr/>
        </p:nvGrpSpPr>
        <p:grpSpPr>
          <a:xfrm flipH="1">
            <a:off x="0" y="589346"/>
            <a:ext cx="3419468" cy="3971934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7" name="27 Grupo"/>
          <p:cNvGrpSpPr/>
          <p:nvPr/>
        </p:nvGrpSpPr>
        <p:grpSpPr>
          <a:xfrm flipH="1">
            <a:off x="0" y="1071552"/>
            <a:ext cx="2571736" cy="3000396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28" name="2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9" name="2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0" name="30 Grupo"/>
          <p:cNvGrpSpPr/>
          <p:nvPr/>
        </p:nvGrpSpPr>
        <p:grpSpPr>
          <a:xfrm>
            <a:off x="6500826" y="1071554"/>
            <a:ext cx="2643174" cy="2893239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1" name="3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2" name="3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3" name="33 Grupo"/>
          <p:cNvGrpSpPr/>
          <p:nvPr/>
        </p:nvGrpSpPr>
        <p:grpSpPr>
          <a:xfrm>
            <a:off x="5572132" y="589345"/>
            <a:ext cx="3571868" cy="3904088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34" name="33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5" name="34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39 Grupo"/>
          <p:cNvGrpSpPr/>
          <p:nvPr/>
        </p:nvGrpSpPr>
        <p:grpSpPr>
          <a:xfrm>
            <a:off x="7153260" y="1393025"/>
            <a:ext cx="1990740" cy="2250297"/>
            <a:chOff x="4500562" y="0"/>
            <a:chExt cx="4643438" cy="6858000"/>
          </a:xfrm>
          <a:blipFill>
            <a:blip r:embed="rId5"/>
            <a:stretch>
              <a:fillRect/>
            </a:stretch>
          </a:blipFill>
        </p:grpSpPr>
        <p:sp>
          <p:nvSpPr>
            <p:cNvPr id="40" name="3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1" name="4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7" name="6 Anillo"/>
          <p:cNvSpPr/>
          <p:nvPr/>
        </p:nvSpPr>
        <p:spPr>
          <a:xfrm>
            <a:off x="0" y="1232288"/>
            <a:ext cx="3643306" cy="2678925"/>
          </a:xfrm>
          <a:prstGeom prst="donut">
            <a:avLst>
              <a:gd name="adj" fmla="val 16957"/>
            </a:avLst>
          </a:prstGeom>
          <a:blipFill>
            <a:blip r:embed="rId5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488" y="0"/>
            <a:ext cx="3500462" cy="2571750"/>
          </a:xfrm>
          <a:prstGeom prst="donut">
            <a:avLst>
              <a:gd name="adj" fmla="val 14994"/>
            </a:avLst>
          </a:prstGeom>
          <a:blipFill>
            <a:blip r:embed="rId5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786050" y="2571750"/>
            <a:ext cx="3643338" cy="2571750"/>
          </a:xfrm>
          <a:prstGeom prst="donut">
            <a:avLst>
              <a:gd name="adj" fmla="val 15841"/>
            </a:avLst>
          </a:prstGeom>
          <a:blipFill>
            <a:blip r:embed="rId5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5643570" y="1232288"/>
            <a:ext cx="3500430" cy="2678925"/>
          </a:xfrm>
          <a:prstGeom prst="donut">
            <a:avLst>
              <a:gd name="adj" fmla="val 16067"/>
            </a:avLst>
          </a:prstGeom>
          <a:blipFill>
            <a:blip r:embed="rId5" cstate="print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11113" y="11113"/>
            <a:ext cx="9120187" cy="5132388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64581488"/>
      </p:ext>
    </p:extLst>
  </p:cSld>
  <p:clrMapOvr>
    <a:masterClrMapping/>
  </p:clrMapOvr>
  <p:transition spd="slow" advClick="0" advTm="13000">
    <p:sndAc>
      <p:stSnd>
        <p:snd r:embed="rId2" name="La nave del olvido - Los Panchos - editado-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7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7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6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6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6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6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7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7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7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7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7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7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 animBg="1"/>
      <p:bldP spid="7" grpId="1" animBg="1"/>
      <p:bldP spid="10" grpId="0" animBg="1"/>
      <p:bldP spid="10" grpId="1" animBg="1"/>
      <p:bldP spid="11" grpId="0" animBg="1"/>
      <p:bldP spid="11" grpId="1" animBg="1"/>
      <p:bldP spid="9" grpId="0" animBg="1"/>
      <p:bldP spid="9" grpId="1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E:\PPS  EXCLUSIVOS\- Poema de despedida\Imágenes\2 - Frases-de-amor-y-amist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11113" y="11113"/>
            <a:ext cx="9120187" cy="513238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874424138"/>
      </p:ext>
    </p:extLst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27F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PPS  EXCLUSIVOS\- Poema de despedida\Imágenes\3 - ef8f084be6fea1dd7f29346a1eb2595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6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91459" y="771550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digo adiós,</a:t>
            </a:r>
          </a:p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y acaso te quiero todavía.</a:t>
            </a:r>
            <a:endParaRPr lang="es-ES" sz="4400" b="1" dirty="0">
              <a:ln>
                <a:solidFill>
                  <a:schemeClr val="accent1">
                    <a:lumMod val="50000"/>
                  </a:schemeClr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pic>
        <p:nvPicPr>
          <p:cNvPr id="9219" name="Picture 3" descr="E:\PPS  EXCLUSIVOS\- Poema de despedida\Imágenes\4 - hermosos paisajes naturales con planicies atardeceres rocas playas montañas flores girasoles tulipanes y puestas de sol (1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0"/>
            <a:ext cx="9120187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67544" y="3291830"/>
            <a:ext cx="4104456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Quizá no he de olvidarte, pero te digo adiós.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113" y="11113"/>
            <a:ext cx="9120187" cy="51323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39881564"/>
      </p:ext>
    </p:extLst>
  </p:cSld>
  <p:clrMapOvr>
    <a:masterClrMapping/>
  </p:clrMapOvr>
  <p:transition spd="slow" advClick="0" advTm="19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343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Poema de despedida\Imágenes\5 - sunset-3092247_960_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39502"/>
            <a:ext cx="3672407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rgbClr val="1E080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sé si me quisiste... No sé si te quería...</a:t>
            </a:r>
          </a:p>
        </p:txBody>
      </p:sp>
      <p:pic>
        <p:nvPicPr>
          <p:cNvPr id="10243" name="Picture 3" descr="E:\PPS  EXCLUSIVOS\- Poema de despedida\Imágenes\6 - Mountains_Scenery_Rivers_470968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39552" y="3579862"/>
            <a:ext cx="3677941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rgbClr val="1E080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O tal vez nos quisimos demasiado los dos.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113" y="11113"/>
            <a:ext cx="9120187" cy="5132388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3372407"/>
      </p:ext>
    </p:extLst>
  </p:cSld>
  <p:clrMapOvr>
    <a:masterClrMapping/>
  </p:clrMapOvr>
  <p:transition spd="slow" advClick="0"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2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4C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E:\PPS  EXCLUSIVOS\- Poema de despedida\Imágenes\7 - Italy_Coast_Sunrises_and_464136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-14288"/>
            <a:ext cx="91567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B63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214C8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478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214C8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18C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rgbClr val="214C81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68317454"/>
      </p:ext>
    </p:extLst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15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PS  EXCLUSIVOS\- Poema de despedida\Imágenes\8 - pintor-cielo-de-noche-paisaje-mes-estrellas-nubes-sierra-prado-18281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92080" y="3723878"/>
            <a:ext cx="3456384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Este cariño triste</a:t>
            </a:r>
            <a:r>
              <a:rPr lang="es-ES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</a:t>
            </a:r>
          </a:p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apasionado </a:t>
            </a:r>
            <a:r>
              <a:rPr lang="es-ES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loco,</a:t>
            </a:r>
          </a:p>
        </p:txBody>
      </p:sp>
      <p:pic>
        <p:nvPicPr>
          <p:cNvPr id="11267" name="Picture 3" descr="E:\PPS  EXCLUSIVOS\- Poema de despedida\Imágenes\9 - 20110423_193524-Menorca_CaboNati_Wtmk-800x530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99592" y="267494"/>
            <a:ext cx="4136933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Me </a:t>
            </a:r>
            <a:r>
              <a:rPr lang="es-ES" sz="4400" b="1" dirty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 sembré en el alma para quererte a ti.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537707220"/>
      </p:ext>
    </p:extLst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90" name="Picture 2" descr="E:\PPS  EXCLUSIVOS\- Poema de despedida\Imágenes\10 - atardecer_amanecer-3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9050"/>
            <a:ext cx="9120188" cy="51244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27584" y="411510"/>
            <a:ext cx="3960439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No sé si te amé mucho... no sé si te amé poco;</a:t>
            </a:r>
          </a:p>
        </p:txBody>
      </p:sp>
      <p:pic>
        <p:nvPicPr>
          <p:cNvPr id="12291" name="Picture 3" descr="E:\PPS  EXCLUSIVOS\- Poema de despedida\Imágenes\11 - hermosos paisajes naturales con planicies atardeceres rocas playas montañas flores girasoles tulipanes y puestas de sol (7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9050" y="0"/>
            <a:ext cx="9163050" cy="51435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3363838"/>
            <a:ext cx="3483577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42394D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Pero sí sé que nunca volveré a amar así.</a:t>
            </a:r>
            <a:endParaRPr lang="es-ES" sz="4400" b="1" dirty="0">
              <a:ln>
                <a:solidFill>
                  <a:srgbClr val="42394D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732880565"/>
      </p:ext>
    </p:extLst>
  </p:cSld>
  <p:clrMapOvr>
    <a:masterClrMapping/>
  </p:clrMapOvr>
  <p:transition spd="slow" advClick="0" advTm="17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build="allAtOnce"/>
      <p:bldP spid="3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lumMod val="40000"/>
                <a:lumOff val="60000"/>
              </a:schemeClr>
            </a:gs>
            <a:gs pos="100000">
              <a:srgbClr val="FFC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E:\PPS  EXCLUSIVOS\- Poema de despedida\Imágenes\12 - foto de girasoles árboles y arcoiri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60961374"/>
      </p:ext>
    </p:extLst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0" fill="hold"/>
                                        <p:tgtEl>
                                          <p:spTgt spid="512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chemeClr val="accent3">
                <a:lumMod val="50000"/>
              </a:schemeClr>
            </a:gs>
            <a:gs pos="100000">
              <a:srgbClr val="47AAC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4" name="Picture 2" descr="E:\PPS  EXCLUSIVOS\- Poema de despedida\Imágenes\13 - Slovenia_Rivers_Bridges_46603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483768" y="3651870"/>
            <a:ext cx="4032448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Me </a:t>
            </a:r>
            <a:r>
              <a:rPr lang="es-ES" sz="4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queda tu sonrisa dormida en mi recuerdo,</a:t>
            </a:r>
          </a:p>
        </p:txBody>
      </p:sp>
      <p:pic>
        <p:nvPicPr>
          <p:cNvPr id="13315" name="Picture 3" descr="E:\PPS  EXCLUSIVOS\- Poema de despedida\Imágenes\14 - maxresdefault2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843558"/>
            <a:ext cx="3528392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</a:t>
            </a:r>
            <a:r>
              <a:rPr lang="es-ES" sz="44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el corazón me dice que no te olvidaré;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65189317"/>
      </p:ext>
    </p:extLst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" grpId="0"/>
      <p:bldP spid="2" grpId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75000"/>
              </a:schemeClr>
            </a:gs>
            <a:gs pos="50000">
              <a:srgbClr val="B18407"/>
            </a:gs>
            <a:gs pos="100000">
              <a:schemeClr val="tx2">
                <a:lumMod val="7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E:\PPS  EXCLUSIVOS\- Poema de despedida\Imágenes\15 - sun-96234_960_72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9525"/>
            <a:ext cx="9172576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139952" y="1203598"/>
            <a:ext cx="4572000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4D24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Pero</a:t>
            </a:r>
            <a:r>
              <a:rPr lang="es-ES" sz="4400" b="1" dirty="0">
                <a:ln>
                  <a:solidFill>
                    <a:srgbClr val="4D24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 al quedarme solo, sabiendo que te pierdo,</a:t>
            </a:r>
          </a:p>
        </p:txBody>
      </p:sp>
      <p:sp>
        <p:nvSpPr>
          <p:cNvPr id="8" name="7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rgbClr val="B18407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gradFill>
            <a:gsLst>
              <a:gs pos="0">
                <a:srgbClr val="FFC000"/>
              </a:gs>
              <a:gs pos="50000">
                <a:srgbClr val="B18407"/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gradFill>
            <a:gsLst>
              <a:gs pos="0">
                <a:srgbClr val="FFC000"/>
              </a:gs>
              <a:gs pos="50000">
                <a:srgbClr val="B18407"/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rgbClr val="B18407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rgbClr val="B18407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gradFill>
            <a:gsLst>
              <a:gs pos="0">
                <a:srgbClr val="FFC000"/>
              </a:gs>
              <a:gs pos="50000">
                <a:srgbClr val="B18407"/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rgbClr val="B18407"/>
              </a:gs>
              <a:gs pos="100000">
                <a:srgbClr val="FFC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gradFill>
            <a:gsLst>
              <a:gs pos="0">
                <a:srgbClr val="FFC000"/>
              </a:gs>
              <a:gs pos="50000">
                <a:srgbClr val="B18407"/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339" name="Picture 3" descr="E:\PPS  EXCLUSIVOS\- Poema de despedida\Imágenes\16 - las mejores fotos de paisajes naturales 2014 (3)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4475" cy="5143501"/>
          </a:xfrm>
          <a:prstGeom prst="rect">
            <a:avLst/>
          </a:prstGeom>
          <a:gradFill>
            <a:gsLst>
              <a:gs pos="0">
                <a:srgbClr val="FFC000"/>
              </a:gs>
              <a:gs pos="50000">
                <a:srgbClr val="B18407"/>
              </a:gs>
              <a:gs pos="100000">
                <a:schemeClr val="tx2">
                  <a:lumMod val="75000"/>
                </a:schemeClr>
              </a:gs>
            </a:gsLst>
            <a:lin ang="5400000" scaled="0"/>
          </a:gradFill>
        </p:spPr>
      </p:pic>
      <p:sp>
        <p:nvSpPr>
          <p:cNvPr id="3" name="2 Rectángulo"/>
          <p:cNvSpPr/>
          <p:nvPr/>
        </p:nvSpPr>
        <p:spPr>
          <a:xfrm>
            <a:off x="4211960" y="3507854"/>
            <a:ext cx="4321022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Tal </a:t>
            </a:r>
            <a:r>
              <a:rPr lang="es-ES" sz="4400" b="1" dirty="0"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vez empiezo a amarte como jamás te amé.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48281238"/>
      </p:ext>
    </p:ext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3" grpId="0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60000"/>
                <a:lumOff val="40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 EXCLUSIVOS\- Poema de despedida\Imágenes\17 - 65869f16bb51d00a0e004a2c2bb2e6a4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25" y="-4763"/>
            <a:ext cx="9163050" cy="5153026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6">
                  <a:lumMod val="75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0"/>
          </a:gradFill>
        </p:spPr>
      </p:pic>
      <p:sp>
        <p:nvSpPr>
          <p:cNvPr id="5" name="4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6">
                  <a:lumMod val="75000"/>
                  <a:alpha val="50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6">
                  <a:lumMod val="75000"/>
                  <a:alpha val="50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6">
                  <a:lumMod val="75000"/>
                  <a:alpha val="50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gradFill flip="none" rotWithShape="1">
            <a:gsLst>
              <a:gs pos="0">
                <a:schemeClr val="accent4">
                  <a:lumMod val="75000"/>
                </a:schemeClr>
              </a:gs>
              <a:gs pos="50000">
                <a:schemeClr val="accent6">
                  <a:lumMod val="75000"/>
                  <a:alpha val="50000"/>
                </a:schemeClr>
              </a:gs>
              <a:gs pos="100000">
                <a:schemeClr val="accent4">
                  <a:lumMod val="5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20821912"/>
      </p:ext>
    </p:extLst>
  </p:cSld>
  <p:clrMapOvr>
    <a:masterClrMapping/>
  </p:clrMapOvr>
  <p:transition spd="slow" advClick="0" advTm="10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6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5000" fill="hold"/>
                                        <p:tgtEl>
                                          <p:spTgt spid="61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chemeClr val="accent6">
                <a:lumMod val="75000"/>
              </a:schemeClr>
            </a:gs>
            <a:gs pos="100000">
              <a:srgbClr val="6E6C5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362" name="Picture 2" descr="E:\PPS  EXCLUSIVOS\- Poema de despedida\Imágenes\18 - fotomural-atardecer-camino-a-la-playa1-1333x1000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652120" y="1059582"/>
            <a:ext cx="3312368" cy="16405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Te </a:t>
            </a:r>
            <a:r>
              <a:rPr lang="es-ES" sz="4400" b="1" dirty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digo adiós</a:t>
            </a:r>
            <a:r>
              <a:rPr lang="es-ES" sz="4400" b="1" dirty="0" smtClean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</a:t>
            </a:r>
          </a:p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b="1" dirty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y acaso</a:t>
            </a:r>
            <a:r>
              <a:rPr lang="es-ES" sz="4400" b="1" dirty="0" smtClean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,</a:t>
            </a:r>
          </a:p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  <a:r>
              <a:rPr lang="es-ES" sz="4400" b="1" dirty="0">
                <a:ln>
                  <a:solidFill>
                    <a:srgbClr val="4320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con esta despedida,</a:t>
            </a:r>
          </a:p>
        </p:txBody>
      </p:sp>
      <p:pic>
        <p:nvPicPr>
          <p:cNvPr id="15365" name="Picture 5" descr="E:\PPS  EXCLUSIVOS\- Poema de despedida\Imágenes\19 - lost_love_facebook_cover_image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63050" cy="514032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76056" y="483518"/>
            <a:ext cx="3864285" cy="111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Mi </a:t>
            </a:r>
            <a:r>
              <a:rPr lang="es-ES" sz="44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más hermoso sueño muere dentro de mí...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1113" y="0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59338465"/>
      </p:ext>
    </p:extLst>
  </p:cSld>
  <p:clrMapOvr>
    <a:masterClrMapping/>
  </p:clrMapOvr>
  <p:transition spd="slow" advClick="0" advTm="17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2" grpId="1"/>
      <p:bldP spid="3" grpId="0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Poema de despedida\Imágenes\20 - D_ipjciXkAA7_nI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555526"/>
            <a:ext cx="3556447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Pero te digo adiós, para toda la vida,</a:t>
            </a:r>
          </a:p>
        </p:txBody>
      </p:sp>
      <p:sp>
        <p:nvSpPr>
          <p:cNvPr id="13" name="1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4" name="1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CB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2" name="11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sp>
        <p:nvSpPr>
          <p:cNvPr id="10" name="9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>
              <a:solidFill>
                <a:prstClr val="white"/>
              </a:solidFill>
            </a:endParaRPr>
          </a:p>
        </p:txBody>
      </p:sp>
      <p:pic>
        <p:nvPicPr>
          <p:cNvPr id="2053" name="Picture 5" descr="E:\PPS  EXCLUSIVOS\- Poema de despedida\Imágenes\21 - man-4321864_960_720-765x4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283968" y="3363838"/>
            <a:ext cx="3923219" cy="1127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4000"/>
              </a:lnSpc>
            </a:pPr>
            <a:r>
              <a:rPr lang="es-ES" sz="4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Aunque </a:t>
            </a:r>
            <a:r>
              <a:rPr lang="es-ES" sz="4400" b="1" dirty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toda la vida siga pensando en ti.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876919882"/>
      </p:ext>
    </p:extLst>
  </p:cSld>
  <p:clrMapOvr>
    <a:masterClrMapping/>
  </p:clrMapOvr>
  <p:transition spd="slow" advClick="0" advTm="19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7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13" grpId="0" animBg="1"/>
      <p:bldP spid="14" grpId="0" animBg="1"/>
      <p:bldP spid="11" grpId="0" animBg="1"/>
      <p:bldP spid="12" grpId="0" animBg="1"/>
      <p:bldP spid="9" grpId="0" animBg="1"/>
      <p:bldP spid="10" grpId="0" animBg="1"/>
      <p:bldP spid="3" grpId="0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E:\PPS  EXCLUSIVOS\- Poema de despedida\Imágenes\22 - montaña+png+pm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13" y="1"/>
            <a:ext cx="9120187" cy="51435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763066095"/>
      </p:ext>
    </p:extLst>
  </p:cSld>
  <p:clrMapOvr>
    <a:masterClrMapping/>
  </p:clrMapOvr>
  <p:transition spd="slow" advClick="0" advTm="8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4000" fill="hold"/>
                                        <p:tgtEl>
                                          <p:spTgt spid="1638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E98F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/>
          <p:nvPr/>
        </p:nvSpPr>
        <p:spPr>
          <a:xfrm flipH="1">
            <a:off x="0" y="0"/>
            <a:ext cx="9144000" cy="5143500"/>
          </a:xfrm>
          <a:prstGeom prst="rect">
            <a:avLst/>
          </a:prstGeom>
          <a:solidFill>
            <a:srgbClr val="1563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0044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0" y="0"/>
            <a:ext cx="9144000" cy="51435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3" name="Picture 5" descr="E:\PPS  EXCLUSIVOS\- Poema de despedida\Imágenes\027f330e1e0bc3cdd1307c2a1535da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043608" y="1131590"/>
            <a:ext cx="2438488" cy="5761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Febrero 2020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flipH="1">
            <a:off x="395536" y="2283718"/>
            <a:ext cx="4032448" cy="115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100"/>
              </a:lnSpc>
            </a:pP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Música: </a:t>
            </a:r>
            <a:r>
              <a:rPr lang="es-ES" sz="44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LosPanchos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 </a:t>
            </a:r>
          </a:p>
          <a:p>
            <a:pPr algn="ctr">
              <a:lnSpc>
                <a:spcPts val="4100"/>
              </a:lnSpc>
            </a:pP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La Nave del Olvido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67544" y="4155926"/>
            <a:ext cx="4453462" cy="57618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Autor: José </a:t>
            </a:r>
            <a:r>
              <a:rPr lang="es-ES" sz="4400" b="1" dirty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Á</a:t>
            </a:r>
            <a:r>
              <a:rPr lang="es-ES" sz="4400" b="1" dirty="0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ngel </a:t>
            </a:r>
            <a:r>
              <a:rPr lang="es-ES" sz="4400" b="1" dirty="0" err="1" smtClean="0">
                <a:blipFill>
                  <a:blip r:embed="rId3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iolex Girls" pitchFamily="34" charset="0"/>
              </a:rPr>
              <a:t>Buesa</a:t>
            </a:r>
            <a:endParaRPr lang="es-ES" sz="4400" b="1" dirty="0">
              <a:blipFill>
                <a:blip r:embed="rId3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iolex Girls" pitchFamily="34" charset="0"/>
            </a:endParaRPr>
          </a:p>
        </p:txBody>
      </p:sp>
      <p:grpSp>
        <p:nvGrpSpPr>
          <p:cNvPr id="10" name="13 Grupo"/>
          <p:cNvGrpSpPr>
            <a:grpSpLocks/>
          </p:cNvGrpSpPr>
          <p:nvPr/>
        </p:nvGrpSpPr>
        <p:grpSpPr bwMode="auto">
          <a:xfrm flipH="1">
            <a:off x="7452320" y="3219822"/>
            <a:ext cx="1244350" cy="1716271"/>
            <a:chOff x="6948264" y="2205038"/>
            <a:chExt cx="1763959" cy="1856524"/>
          </a:xfrm>
        </p:grpSpPr>
        <p:pic>
          <p:nvPicPr>
            <p:cNvPr id="11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58061" y="2205038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6982" cy="632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3200" dirty="0">
                  <a:blipFill>
                    <a:blip r:embed="rId3"/>
                    <a:stretch>
                      <a:fillRect/>
                    </a:stretch>
                  </a:blipFill>
                  <a:latin typeface="Copyist" pitchFamily="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6" name="15 Rectángulo"/>
          <p:cNvSpPr/>
          <p:nvPr/>
        </p:nvSpPr>
        <p:spPr>
          <a:xfrm>
            <a:off x="11113" y="11113"/>
            <a:ext cx="9120187" cy="51323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97571085"/>
      </p:ext>
    </p:extLst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0" presetClass="entr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4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4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4" grpId="0" animBg="1"/>
      <p:bldP spid="13" grpId="0" animBg="1"/>
      <p:bldP spid="2" grpId="0"/>
      <p:bldP spid="3" grpId="0"/>
      <p:bldP spid="4" grpId="0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</TotalTime>
  <Words>218</Words>
  <Application>Microsoft Office PowerPoint</Application>
  <PresentationFormat>Presentación en pantalla (16:9)</PresentationFormat>
  <Paragraphs>31</Paragraphs>
  <Slides>16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3" baseType="lpstr">
      <vt:lpstr>Arial</vt:lpstr>
      <vt:lpstr>Fiolex Girls</vt:lpstr>
      <vt:lpstr>Calibri</vt:lpstr>
      <vt:lpstr>Copyist</vt:lpstr>
      <vt:lpstr>Kristen ITC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23</cp:revision>
  <dcterms:created xsi:type="dcterms:W3CDTF">2020-02-22T18:05:32Z</dcterms:created>
  <dcterms:modified xsi:type="dcterms:W3CDTF">2020-02-25T01:55:18Z</dcterms:modified>
</cp:coreProperties>
</file>