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8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80" r:id="rId15"/>
    <p:sldId id="269" r:id="rId16"/>
    <p:sldId id="284" r:id="rId17"/>
    <p:sldId id="270" r:id="rId18"/>
    <p:sldId id="271" r:id="rId19"/>
    <p:sldId id="272" r:id="rId20"/>
    <p:sldId id="273" r:id="rId21"/>
    <p:sldId id="277" r:id="rId22"/>
    <p:sldId id="275" r:id="rId23"/>
    <p:sldId id="276" r:id="rId24"/>
    <p:sldId id="281" r:id="rId25"/>
    <p:sldId id="285" r:id="rId26"/>
    <p:sldId id="286" r:id="rId27"/>
    <p:sldId id="274" r:id="rId28"/>
    <p:sldId id="288" r:id="rId2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tmEw07c3gztB01C+DEX3A==" hashData="NFVOxFadL2bejhyVlWvrcyDDOp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C5E8"/>
    <a:srgbClr val="BDB4E2"/>
    <a:srgbClr val="40317F"/>
    <a:srgbClr val="4D4D4D"/>
    <a:srgbClr val="5F5F5F"/>
    <a:srgbClr val="777777"/>
    <a:srgbClr val="B9A2CA"/>
    <a:srgbClr val="800080"/>
    <a:srgbClr val="3D2B4B"/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90" y="-120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A01849-DFFE-43B4-A766-1555FF28D798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137606-C94E-4171-AFF1-BA09B18DE65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2857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0D91-7FB3-4A0D-984B-7679919C7B65}" type="datetimeFigureOut">
              <a:rPr lang="es-ES" smtClean="0"/>
              <a:pPr/>
              <a:t>17/09/2020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92E71D-7799-412C-9BB9-EDF3621DAB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AA3A0D91-7FB3-4A0D-984B-7679919C7B65}" type="datetimeFigureOut">
              <a:rPr lang="es-ES" smtClean="0"/>
              <a:pPr/>
              <a:t>17/09/2020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E592E71D-7799-412C-9BB9-EDF3621DAB5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8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1.jpeg"/><Relationship Id="rId7" Type="http://schemas.openxmlformats.org/officeDocument/2006/relationships/image" Target="../media/image34.gif"/><Relationship Id="rId12" Type="http://schemas.openxmlformats.org/officeDocument/2006/relationships/image" Target="../media/image8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38.jpeg"/><Relationship Id="rId5" Type="http://schemas.openxmlformats.org/officeDocument/2006/relationships/image" Target="../media/image33.jpeg"/><Relationship Id="rId10" Type="http://schemas.openxmlformats.org/officeDocument/2006/relationships/image" Target="../media/image37.jpeg"/><Relationship Id="rId4" Type="http://schemas.openxmlformats.org/officeDocument/2006/relationships/image" Target="../media/image32.gif"/><Relationship Id="rId9" Type="http://schemas.openxmlformats.org/officeDocument/2006/relationships/image" Target="../media/image3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20.jpeg"/><Relationship Id="rId7" Type="http://schemas.openxmlformats.org/officeDocument/2006/relationships/image" Target="../media/image6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20.jpeg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8.jp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20.jpeg"/><Relationship Id="rId7" Type="http://schemas.openxmlformats.org/officeDocument/2006/relationships/image" Target="../media/image33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jpeg"/><Relationship Id="rId10" Type="http://schemas.openxmlformats.org/officeDocument/2006/relationships/image" Target="../media/image8.jpg"/><Relationship Id="rId4" Type="http://schemas.openxmlformats.org/officeDocument/2006/relationships/image" Target="../media/image61.jpeg"/><Relationship Id="rId9" Type="http://schemas.openxmlformats.org/officeDocument/2006/relationships/image" Target="../media/image6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6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51.jpeg"/><Relationship Id="rId7" Type="http://schemas.openxmlformats.org/officeDocument/2006/relationships/image" Target="../media/image72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gif"/><Relationship Id="rId5" Type="http://schemas.openxmlformats.org/officeDocument/2006/relationships/image" Target="../media/image70.gif"/><Relationship Id="rId4" Type="http://schemas.openxmlformats.org/officeDocument/2006/relationships/image" Target="../media/image34.gif"/><Relationship Id="rId9" Type="http://schemas.openxmlformats.org/officeDocument/2006/relationships/image" Target="../media/image8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8.jp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80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8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8.jp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88.gif"/><Relationship Id="rId4" Type="http://schemas.openxmlformats.org/officeDocument/2006/relationships/image" Target="../media/image8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5.png"/><Relationship Id="rId18" Type="http://schemas.openxmlformats.org/officeDocument/2006/relationships/image" Target="../media/image9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1.png"/><Relationship Id="rId11" Type="http://schemas.openxmlformats.org/officeDocument/2006/relationships/image" Target="../media/image9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0.png"/><Relationship Id="rId9" Type="http://schemas.openxmlformats.org/officeDocument/2006/relationships/image" Target="../media/image9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17" descr="D:\Nueva carpeta\PPS DE CREACION PROPIA - EXCLUSIVOS\- Pequeño Vals Vienes\Imágenes\1 -gold-in-ar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1506" cy="5143500"/>
          </a:xfrm>
          <a:prstGeom prst="rect">
            <a:avLst/>
          </a:prstGeom>
          <a:noFill/>
        </p:spPr>
      </p:pic>
      <p:pic>
        <p:nvPicPr>
          <p:cNvPr id="51" name="Picture 3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95486"/>
            <a:ext cx="2705100" cy="724663"/>
          </a:xfrm>
          <a:prstGeom prst="rect">
            <a:avLst/>
          </a:prstGeom>
          <a:noFill/>
        </p:spPr>
      </p:pic>
      <p:pic>
        <p:nvPicPr>
          <p:cNvPr id="52" name="Picture 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951570"/>
            <a:ext cx="1771650" cy="685801"/>
          </a:xfrm>
          <a:prstGeom prst="rect">
            <a:avLst/>
          </a:prstGeom>
          <a:noFill/>
        </p:spPr>
      </p:pic>
      <p:pic>
        <p:nvPicPr>
          <p:cNvPr id="53" name="Picture 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3" y="1653648"/>
            <a:ext cx="2219325" cy="685801"/>
          </a:xfrm>
          <a:prstGeom prst="rect">
            <a:avLst/>
          </a:prstGeom>
          <a:noFill/>
        </p:spPr>
      </p:pic>
      <p:pic>
        <p:nvPicPr>
          <p:cNvPr id="54" name="Picture 10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7" y="1707654"/>
            <a:ext cx="2028825" cy="1585913"/>
          </a:xfrm>
          <a:prstGeom prst="rect">
            <a:avLst/>
          </a:prstGeom>
          <a:noFill/>
        </p:spPr>
      </p:pic>
      <p:grpSp>
        <p:nvGrpSpPr>
          <p:cNvPr id="2" name="30 Grupo"/>
          <p:cNvGrpSpPr/>
          <p:nvPr/>
        </p:nvGrpSpPr>
        <p:grpSpPr>
          <a:xfrm>
            <a:off x="6500826" y="1071552"/>
            <a:ext cx="2643174" cy="2893239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" name="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" name="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36 Grupo"/>
          <p:cNvGrpSpPr/>
          <p:nvPr/>
        </p:nvGrpSpPr>
        <p:grpSpPr>
          <a:xfrm flipH="1">
            <a:off x="0" y="1446602"/>
            <a:ext cx="1785918" cy="2250297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9" name="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39 Grupo"/>
          <p:cNvGrpSpPr/>
          <p:nvPr/>
        </p:nvGrpSpPr>
        <p:grpSpPr>
          <a:xfrm>
            <a:off x="7153260" y="1393023"/>
            <a:ext cx="1990740" cy="2250297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11 Grupo"/>
          <p:cNvGrpSpPr/>
          <p:nvPr/>
        </p:nvGrpSpPr>
        <p:grpSpPr>
          <a:xfrm rot="5400000">
            <a:off x="3259336" y="-741164"/>
            <a:ext cx="2625329" cy="9144000"/>
            <a:chOff x="4500562" y="0"/>
            <a:chExt cx="4643438" cy="6858000"/>
          </a:xfrm>
          <a:blipFill>
            <a:blip r:embed="rId9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blipFill>
              <a:blip r:embed="rId8" cstate="print"/>
              <a:stretch>
                <a:fillRect/>
              </a:stretch>
            </a:blipFill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blipFill>
              <a:blip r:embed="rId8" cstate="print"/>
              <a:stretch>
                <a:fillRect/>
              </a:stretch>
            </a:blipFill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19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23 Grupo"/>
          <p:cNvGrpSpPr/>
          <p:nvPr/>
        </p:nvGrpSpPr>
        <p:grpSpPr>
          <a:xfrm rot="5400000" flipH="1">
            <a:off x="3592159" y="-2548551"/>
            <a:ext cx="2031690" cy="7128792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27 Grupo"/>
          <p:cNvGrpSpPr/>
          <p:nvPr/>
        </p:nvGrpSpPr>
        <p:grpSpPr>
          <a:xfrm rot="5400000" flipH="1">
            <a:off x="3844187" y="-1792467"/>
            <a:ext cx="1599642" cy="5184576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36 Grupo"/>
          <p:cNvGrpSpPr/>
          <p:nvPr/>
        </p:nvGrpSpPr>
        <p:grpSpPr>
          <a:xfrm rot="5400000" flipH="1">
            <a:off x="4069212" y="-1441428"/>
            <a:ext cx="1221600" cy="4104456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9" name="3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0" name="3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23 Grupo"/>
          <p:cNvGrpSpPr/>
          <p:nvPr/>
        </p:nvGrpSpPr>
        <p:grpSpPr>
          <a:xfrm rot="5400000">
            <a:off x="3506341" y="397049"/>
            <a:ext cx="2139702" cy="73532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42" name="4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3" name="4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27 Grupo"/>
          <p:cNvGrpSpPr/>
          <p:nvPr/>
        </p:nvGrpSpPr>
        <p:grpSpPr>
          <a:xfrm rot="5400000">
            <a:off x="3772179" y="1535371"/>
            <a:ext cx="1599643" cy="5616624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45" name="4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6" name="4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36 Grupo"/>
          <p:cNvGrpSpPr/>
          <p:nvPr/>
        </p:nvGrpSpPr>
        <p:grpSpPr>
          <a:xfrm rot="5400000">
            <a:off x="3989797" y="2415870"/>
            <a:ext cx="1221600" cy="4233661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48" name="4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9" name="4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5" name="54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>
    <p:sndAc>
      <p:stSnd>
        <p:snd r:embed="rId2" name="Pequeño Vals Vienés - trimmed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Nueva carpeta\PPS DE CREACION PROPIA - EXCLUSIVOS\- Pequeño Vals Vienes\Imágenes\1415200160_dvorcovyy-kompleks-belveder+desc_1007986680_00+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00192" y="141481"/>
            <a:ext cx="24674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14143C"/>
                </a:solidFill>
                <a:latin typeface="Script MT Bold" pitchFamily="66" charset="0"/>
              </a:rPr>
              <a:t>En V</a:t>
            </a:r>
            <a:r>
              <a:rPr lang="es-ES" sz="2800" dirty="0" smtClean="0">
                <a:solidFill>
                  <a:srgbClr val="14143C"/>
                </a:solidFill>
                <a:latin typeface="Script MT Bold" pitchFamily="66" charset="0"/>
              </a:rPr>
              <a:t>iena </a:t>
            </a:r>
            <a:r>
              <a:rPr lang="es-ES" sz="2800" dirty="0">
                <a:solidFill>
                  <a:srgbClr val="14143C"/>
                </a:solidFill>
                <a:latin typeface="Script MT Bold" pitchFamily="66" charset="0"/>
              </a:rPr>
              <a:t>hay </a:t>
            </a:r>
            <a:endParaRPr lang="es-ES" sz="2800" dirty="0" smtClean="0">
              <a:solidFill>
                <a:srgbClr val="14143C"/>
              </a:solidFill>
              <a:latin typeface="Script MT Bold" pitchFamily="66" charset="0"/>
            </a:endParaRPr>
          </a:p>
          <a:p>
            <a:pPr algn="ctr"/>
            <a:r>
              <a:rPr lang="es-ES" sz="2800" dirty="0" smtClean="0">
                <a:solidFill>
                  <a:srgbClr val="14143C"/>
                </a:solidFill>
                <a:latin typeface="Script MT Bold" pitchFamily="66" charset="0"/>
              </a:rPr>
              <a:t>diez </a:t>
            </a:r>
            <a:r>
              <a:rPr lang="es-ES" sz="2800" dirty="0">
                <a:solidFill>
                  <a:srgbClr val="14143C"/>
                </a:solidFill>
                <a:latin typeface="Script MT Bold" pitchFamily="66" charset="0"/>
              </a:rPr>
              <a:t>muchachas,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0" y="0"/>
            <a:ext cx="9144000" cy="5143500"/>
            <a:chOff x="0" y="0"/>
            <a:chExt cx="9143998" cy="6858000"/>
          </a:xfrm>
        </p:grpSpPr>
        <p:pic>
          <p:nvPicPr>
            <p:cNvPr id="1031" name="Picture 7" descr="D:\Nueva carpeta\PPS DE CREACION PROPIA - EXCLUSIVOS\- Pequeño Vals Vienes\Imágenes\tumblr_mvevn0WlYe1r0xh7do2_500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0" y="0"/>
              <a:ext cx="9143998" cy="6858000"/>
            </a:xfrm>
            <a:prstGeom prst="rect">
              <a:avLst/>
            </a:prstGeom>
            <a:noFill/>
          </p:spPr>
        </p:pic>
        <p:sp>
          <p:nvSpPr>
            <p:cNvPr id="10" name="9 CuadroTexto"/>
            <p:cNvSpPr txBox="1"/>
            <p:nvPr/>
          </p:nvSpPr>
          <p:spPr>
            <a:xfrm rot="2937950">
              <a:off x="1716969" y="5509635"/>
              <a:ext cx="130356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err="1" smtClean="0">
                  <a:solidFill>
                    <a:schemeClr val="accent6">
                      <a:lumMod val="75000"/>
                    </a:schemeClr>
                  </a:solidFill>
                  <a:latin typeface="Vivaldi" pitchFamily="66" charset="0"/>
                </a:rPr>
                <a:t>Pps</a:t>
              </a:r>
              <a:r>
                <a:rPr lang="es-ES" sz="1600" dirty="0" smtClean="0">
                  <a:solidFill>
                    <a:schemeClr val="accent6">
                      <a:lumMod val="75000"/>
                    </a:schemeClr>
                  </a:solidFill>
                  <a:latin typeface="Vivaldi" pitchFamily="66" charset="0"/>
                </a:rPr>
                <a:t> Margarita</a:t>
              </a:r>
              <a:endParaRPr lang="es-ES" sz="1600" dirty="0">
                <a:solidFill>
                  <a:schemeClr val="accent6">
                    <a:lumMod val="75000"/>
                  </a:schemeClr>
                </a:solidFill>
                <a:latin typeface="Vivaldi" pitchFamily="66" charset="0"/>
              </a:endParaRPr>
            </a:p>
          </p:txBody>
        </p:sp>
      </p:grpSp>
      <p:sp>
        <p:nvSpPr>
          <p:cNvPr id="3" name="2 Rectángulo"/>
          <p:cNvSpPr/>
          <p:nvPr/>
        </p:nvSpPr>
        <p:spPr>
          <a:xfrm>
            <a:off x="323528" y="303499"/>
            <a:ext cx="27363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2">
                    <a:lumMod val="10000"/>
                  </a:schemeClr>
                </a:solidFill>
                <a:latin typeface="Script MT Bold" pitchFamily="66" charset="0"/>
              </a:rPr>
              <a:t>U</a:t>
            </a:r>
            <a:r>
              <a:rPr lang="es-ES" sz="2800" dirty="0" smtClean="0">
                <a:solidFill>
                  <a:schemeClr val="bg2">
                    <a:lumMod val="10000"/>
                  </a:schemeClr>
                </a:solidFill>
                <a:latin typeface="Script MT Bold" pitchFamily="66" charset="0"/>
              </a:rPr>
              <a:t>n </a:t>
            </a:r>
            <a:r>
              <a:rPr lang="es-ES" sz="2800" dirty="0">
                <a:solidFill>
                  <a:schemeClr val="bg2">
                    <a:lumMod val="10000"/>
                  </a:schemeClr>
                </a:solidFill>
                <a:latin typeface="Script MT Bold" pitchFamily="66" charset="0"/>
              </a:rPr>
              <a:t>hombro donde solloza la muerte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Nueva carpeta\PPS DE CREACION PROPIA - EXCLUSIVOS\- Pequeño Vals Vienes\Imágenes\4 - 800px-Ermenonville_(60),_Chemin_der_la_Mare_des_Eaux+enfermedades trasmkitid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357504"/>
            <a:ext cx="51777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 smtClean="0">
                <a:solidFill>
                  <a:srgbClr val="000066"/>
                </a:solidFill>
                <a:latin typeface="Script MT Bold" pitchFamily="66" charset="0"/>
              </a:rPr>
              <a:t>Y </a:t>
            </a:r>
            <a:r>
              <a:rPr lang="es-ES" sz="2800" dirty="0">
                <a:solidFill>
                  <a:srgbClr val="000066"/>
                </a:solidFill>
                <a:latin typeface="Script MT Bold" pitchFamily="66" charset="0"/>
              </a:rPr>
              <a:t>un bosque de palomas disecadas</a:t>
            </a:r>
          </a:p>
        </p:txBody>
      </p:sp>
      <p:pic>
        <p:nvPicPr>
          <p:cNvPr id="17411" name="Picture 3" descr="D:\Nueva carpeta\PPS DE CREACION PROPIA - EXCLUSIVOS\- Pequeño Vals Vienes\Imágenes\burbuj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3705877"/>
            <a:ext cx="2880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</a:effectLst>
                <a:latin typeface="Script MT Bold" pitchFamily="66" charset="0"/>
              </a:rPr>
              <a:t>H</a:t>
            </a:r>
            <a:r>
              <a:rPr lang="es-ES" sz="2800" dirty="0" smtClean="0"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</a:effectLst>
                <a:latin typeface="Script MT Bold" pitchFamily="66" charset="0"/>
              </a:rPr>
              <a:t>ay </a:t>
            </a:r>
            <a:r>
              <a:rPr lang="es-ES" sz="2800" dirty="0"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</a:effectLst>
                <a:latin typeface="Script MT Bold" pitchFamily="66" charset="0"/>
              </a:rPr>
              <a:t>un </a:t>
            </a:r>
            <a:r>
              <a:rPr lang="es-ES" sz="2800" dirty="0" smtClean="0"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</a:effectLst>
                <a:latin typeface="Script MT Bold" pitchFamily="66" charset="0"/>
              </a:rPr>
              <a:t>fragmento de </a:t>
            </a:r>
            <a:r>
              <a:rPr lang="es-ES" sz="2800" dirty="0"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</a:effectLst>
                <a:latin typeface="Script MT Bold" pitchFamily="66" charset="0"/>
              </a:rPr>
              <a:t>la mañana,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Pequeño Vals Vienes\Imágenes\n_6523620_xxl-2560x1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519522"/>
            <a:ext cx="18394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latin typeface="Script MT Bold" pitchFamily="66" charset="0"/>
              </a:rPr>
              <a:t>E</a:t>
            </a:r>
            <a:r>
              <a:rPr lang="es-ES" sz="2800" dirty="0" smtClean="0">
                <a:latin typeface="Script MT Bold" pitchFamily="66" charset="0"/>
              </a:rPr>
              <a:t>n </a:t>
            </a:r>
            <a:r>
              <a:rPr lang="es-ES" sz="2800" dirty="0">
                <a:latin typeface="Script MT Bold" pitchFamily="66" charset="0"/>
              </a:rPr>
              <a:t>el </a:t>
            </a:r>
            <a:r>
              <a:rPr lang="es-ES" sz="2800" dirty="0" smtClean="0">
                <a:latin typeface="Script MT Bold" pitchFamily="66" charset="0"/>
              </a:rPr>
              <a:t>museo</a:t>
            </a:r>
            <a:endParaRPr lang="es-ES" sz="2800" dirty="0">
              <a:latin typeface="Script MT Bold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64089" y="1059582"/>
            <a:ext cx="22894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atin typeface="Script MT Bold" panose="03040602040607080904" pitchFamily="66" charset="0"/>
              </a:rPr>
              <a:t>De la escarcha</a:t>
            </a:r>
            <a:endParaRPr lang="es-ES" sz="2800" dirty="0">
              <a:latin typeface="Script MT Bold" panose="03040602040607080904" pitchFamily="66" charset="0"/>
            </a:endParaRPr>
          </a:p>
        </p:txBody>
      </p:sp>
      <p:pic>
        <p:nvPicPr>
          <p:cNvPr id="3076" name="Picture 4" descr="D:\Nueva carpeta\PPS DE CREACION PROPIA - EXCLUSIVOS\- Pequeño Vals Vienes\Imágenes\7 - 1a69776680f8f5f99f89c7e70ca9d5a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5" y="0"/>
            <a:ext cx="915035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23728" y="4299942"/>
            <a:ext cx="46362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n w="3175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4D4D4D"/>
                  </a:glow>
                </a:effectLst>
                <a:latin typeface="Script MT Bold" pitchFamily="66" charset="0"/>
              </a:rPr>
              <a:t>H</a:t>
            </a:r>
            <a:r>
              <a:rPr lang="es-ES" sz="2800" dirty="0" smtClean="0">
                <a:ln w="3175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4D4D4D"/>
                  </a:glow>
                </a:effectLst>
                <a:latin typeface="Script MT Bold" pitchFamily="66" charset="0"/>
              </a:rPr>
              <a:t>ay </a:t>
            </a:r>
            <a:r>
              <a:rPr lang="es-ES" sz="2800" dirty="0">
                <a:ln w="3175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4D4D4D"/>
                  </a:glow>
                </a:effectLst>
                <a:latin typeface="Script MT Bold" pitchFamily="66" charset="0"/>
              </a:rPr>
              <a:t>un </a:t>
            </a:r>
            <a:r>
              <a:rPr lang="es-ES" sz="2800" dirty="0" smtClean="0">
                <a:ln w="3175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4D4D4D"/>
                  </a:glow>
                </a:effectLst>
                <a:latin typeface="Script MT Bold" pitchFamily="66" charset="0"/>
              </a:rPr>
              <a:t>salón </a:t>
            </a:r>
            <a:r>
              <a:rPr lang="es-ES" sz="2800" dirty="0">
                <a:ln w="3175"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4D4D4D"/>
                  </a:glow>
                </a:effectLst>
                <a:latin typeface="Script MT Bold" pitchFamily="66" charset="0"/>
              </a:rPr>
              <a:t>con mil ventanas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Nueva carpeta\PPS DE CREACION PROPIA - EXCLUSIVOS\- Pequeño Vals Vienes\Imágenes\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34907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1" y="3327835"/>
            <a:ext cx="169148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 smtClean="0">
                <a:solidFill>
                  <a:srgbClr val="321900"/>
                </a:solidFill>
                <a:latin typeface="Script MT Bold" pitchFamily="66" charset="0"/>
              </a:rPr>
              <a:t>¡Ay </a:t>
            </a:r>
          </a:p>
          <a:p>
            <a:pPr algn="ctr"/>
            <a:r>
              <a:rPr lang="es-ES" sz="2800" dirty="0" smtClean="0">
                <a:solidFill>
                  <a:srgbClr val="321900"/>
                </a:solidFill>
                <a:latin typeface="Script MT Bold" pitchFamily="66" charset="0"/>
              </a:rPr>
              <a:t>ay </a:t>
            </a:r>
            <a:r>
              <a:rPr lang="es-ES" sz="2800" dirty="0" err="1">
                <a:solidFill>
                  <a:srgbClr val="321900"/>
                </a:solidFill>
                <a:latin typeface="Script MT Bold" pitchFamily="66" charset="0"/>
              </a:rPr>
              <a:t>ay</a:t>
            </a:r>
            <a:r>
              <a:rPr lang="es-ES" sz="2800" dirty="0">
                <a:solidFill>
                  <a:srgbClr val="321900"/>
                </a:solidFill>
                <a:latin typeface="Script MT Bold" pitchFamily="66" charset="0"/>
              </a:rPr>
              <a:t> </a:t>
            </a:r>
            <a:r>
              <a:rPr lang="es-ES" sz="2800" dirty="0" err="1" smtClean="0">
                <a:solidFill>
                  <a:srgbClr val="321900"/>
                </a:solidFill>
                <a:latin typeface="Script MT Bold" pitchFamily="66" charset="0"/>
              </a:rPr>
              <a:t>ay</a:t>
            </a:r>
            <a:r>
              <a:rPr lang="es-ES" sz="2800" dirty="0" smtClean="0">
                <a:solidFill>
                  <a:srgbClr val="321900"/>
                </a:solidFill>
                <a:latin typeface="Script MT Bold" pitchFamily="66" charset="0"/>
              </a:rPr>
              <a:t>!,</a:t>
            </a:r>
            <a:endParaRPr lang="es-ES" sz="2800" dirty="0">
              <a:solidFill>
                <a:srgbClr val="321900"/>
              </a:solidFill>
              <a:latin typeface="Script MT Bold" pitchFamily="66" charset="0"/>
            </a:endParaRPr>
          </a:p>
        </p:txBody>
      </p:sp>
      <p:pic>
        <p:nvPicPr>
          <p:cNvPr id="18435" name="Picture 3" descr="D:\Nueva carpeta\PPS DE CREACION PROPIA - EXCLUSIVOS\- Pequeño Vals Vienes\Imágenes\9 - 2-format2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3867894"/>
            <a:ext cx="228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321900"/>
                </a:solidFill>
                <a:latin typeface="Script MT Bold" pitchFamily="66" charset="0"/>
              </a:rPr>
              <a:t>T</a:t>
            </a:r>
            <a:r>
              <a:rPr lang="es-ES" sz="2800" dirty="0" smtClean="0">
                <a:solidFill>
                  <a:srgbClr val="321900"/>
                </a:solidFill>
                <a:latin typeface="Script MT Bold" pitchFamily="66" charset="0"/>
              </a:rPr>
              <a:t>oma </a:t>
            </a:r>
            <a:r>
              <a:rPr lang="es-ES" sz="2800" dirty="0">
                <a:solidFill>
                  <a:srgbClr val="321900"/>
                </a:solidFill>
                <a:latin typeface="Script MT Bold" pitchFamily="66" charset="0"/>
              </a:rPr>
              <a:t>este vals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907704" y="4307202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rgbClr val="321900"/>
                </a:solidFill>
                <a:latin typeface="Script MT Bold" pitchFamily="66" charset="0"/>
              </a:rPr>
              <a:t>E</a:t>
            </a:r>
            <a:r>
              <a:rPr lang="es-ES" sz="2800" dirty="0" smtClean="0">
                <a:solidFill>
                  <a:srgbClr val="321900"/>
                </a:solidFill>
                <a:latin typeface="Script MT Bold" pitchFamily="66" charset="0"/>
              </a:rPr>
              <a:t>ste </a:t>
            </a:r>
            <a:r>
              <a:rPr lang="es-ES" sz="2800" dirty="0">
                <a:solidFill>
                  <a:srgbClr val="321900"/>
                </a:solidFill>
                <a:latin typeface="Script MT Bold" pitchFamily="66" charset="0"/>
              </a:rPr>
              <a:t>vals,</a:t>
            </a:r>
          </a:p>
        </p:txBody>
      </p:sp>
      <p:pic>
        <p:nvPicPr>
          <p:cNvPr id="18436" name="Picture 4" descr="D:\Nueva carpeta\PPS DE CREACION PROPIA - EXCLUSIVOS\- Pequeño Vals Vienes\Imágenes\grosser-andrang-beim-philharmonikerball-41-564421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652120" y="4137925"/>
            <a:ext cx="252028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2800" b="1" dirty="0">
                <a:solidFill>
                  <a:schemeClr val="bg1"/>
                </a:solidFill>
                <a:latin typeface="Script MT Bold" pitchFamily="66" charset="0"/>
              </a:rPr>
              <a:t>E</a:t>
            </a:r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ste </a:t>
            </a:r>
            <a:r>
              <a:rPr lang="es-ES" sz="2800" b="1" dirty="0">
                <a:solidFill>
                  <a:schemeClr val="bg1"/>
                </a:solidFill>
                <a:latin typeface="Script MT Bold" pitchFamily="66" charset="0"/>
              </a:rPr>
              <a:t>vals con la boca cerrada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Pequeño Vals Vienes\Imágenes\11 - maxresdefault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7" y="2679763"/>
            <a:ext cx="157831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quiero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,</a:t>
            </a:r>
          </a:p>
          <a:p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te quiero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,</a:t>
            </a:r>
          </a:p>
          <a:p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quiero,</a:t>
            </a:r>
          </a:p>
        </p:txBody>
      </p:sp>
      <p:pic>
        <p:nvPicPr>
          <p:cNvPr id="4099" name="Picture 3" descr="D:\Nueva carpeta\PPS DE CREACION PROPIA - EXCLUSIVOS\- Pequeño Vals Vienes\Imágenes\12 - am_58115_2608988_1298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735547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C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on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la butaca y el libro muerto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Pequeño Vals Vienes\Imágenes\13 - old_attic_by_hupie+226+lirios+b_65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3867895"/>
            <a:ext cx="31683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E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n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el oscuro 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desván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del lirio</a:t>
            </a:r>
          </a:p>
        </p:txBody>
      </p:sp>
      <p:pic>
        <p:nvPicPr>
          <p:cNvPr id="3075" name="Picture 3" descr="D:\Nueva carpeta\PPS DE CREACION PROPIA - EXCLUSIVOS\- Pequeño Vals Vienes\Imágenes\14 - Viale_Centrale_-_parco_di_Capodimont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9" y="2679763"/>
            <a:ext cx="27612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  <a:effectLst>
                  <a:glow rad="63500">
                    <a:srgbClr val="151D05"/>
                  </a:glow>
                </a:effectLst>
                <a:latin typeface="Script MT Bold" pitchFamily="66" charset="0"/>
              </a:rPr>
              <a:t>P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151D05"/>
                  </a:glow>
                </a:effectLst>
                <a:latin typeface="Script MT Bold" pitchFamily="66" charset="0"/>
              </a:rPr>
              <a:t>or </a:t>
            </a:r>
            <a:r>
              <a:rPr lang="es-ES" sz="2800" b="1" dirty="0">
                <a:solidFill>
                  <a:srgbClr val="FFFF00"/>
                </a:solidFill>
                <a:effectLst>
                  <a:glow rad="63500">
                    <a:srgbClr val="151D05"/>
                  </a:glow>
                </a:effectLst>
                <a:latin typeface="Script MT Bold" pitchFamily="66" charset="0"/>
              </a:rPr>
              <a:t>el </a:t>
            </a:r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151D05"/>
                  </a:glow>
                </a:effectLst>
                <a:latin typeface="Script MT Bold" pitchFamily="66" charset="0"/>
              </a:rPr>
              <a:t>melancólico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151D05"/>
                  </a:glow>
                </a:effectLst>
                <a:latin typeface="Script MT Bold" pitchFamily="66" charset="0"/>
              </a:rPr>
              <a:t> </a:t>
            </a:r>
            <a:r>
              <a:rPr lang="es-ES" sz="2800" b="1" dirty="0">
                <a:solidFill>
                  <a:srgbClr val="FFFF00"/>
                </a:solidFill>
                <a:effectLst>
                  <a:glow rad="63500">
                    <a:srgbClr val="151D05"/>
                  </a:glow>
                </a:effectLst>
                <a:latin typeface="Script MT Bold" pitchFamily="66" charset="0"/>
              </a:rPr>
              <a:t>pasillo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Pequeño Vals Vienes\Imágenes\sleeping_beauty_in_the_clouds-370945+ca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789553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n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nuestra cama de la luna</a:t>
            </a:r>
          </a:p>
        </p:txBody>
      </p:sp>
      <p:pic>
        <p:nvPicPr>
          <p:cNvPr id="2051" name="Picture 3" descr="D:\Nueva carpeta\PPS DE CREACION PROPIA - EXCLUSIVOS\- Pequeño Vals Vienes\Imágenes\wallpaper-de-tortug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06" y="0"/>
            <a:ext cx="9141894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19523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Script MT Bold" pitchFamily="66" charset="0"/>
              </a:rPr>
              <a:t>Y</a:t>
            </a:r>
            <a:r>
              <a:rPr lang="es-ES" sz="28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Script MT Bold" pitchFamily="66" charset="0"/>
              </a:rPr>
              <a:t> </a:t>
            </a:r>
            <a:r>
              <a:rPr lang="es-ES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Script MT Bold" pitchFamily="66" charset="0"/>
              </a:rPr>
              <a:t>en la danza que sueña la tortuga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Pequeño Vals Vienes\Imágenes\3298140346_965d526801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7" y="3003798"/>
            <a:ext cx="176349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¡Ay </a:t>
            </a:r>
          </a:p>
          <a:p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ay </a:t>
            </a:r>
            <a:r>
              <a:rPr lang="es-ES" sz="2800" b="1" dirty="0" err="1">
                <a:solidFill>
                  <a:schemeClr val="bg1"/>
                </a:solidFill>
                <a:latin typeface="Script MT Bold" pitchFamily="66" charset="0"/>
              </a:rPr>
              <a:t>ay</a:t>
            </a:r>
            <a:r>
              <a:rPr lang="es-ES" sz="2800" b="1" dirty="0">
                <a:solidFill>
                  <a:schemeClr val="bg1"/>
                </a:solidFill>
                <a:latin typeface="Script MT Bold" pitchFamily="66" charset="0"/>
              </a:rPr>
              <a:t> </a:t>
            </a:r>
            <a:r>
              <a:rPr lang="es-ES" sz="2800" b="1" dirty="0" err="1" smtClean="0">
                <a:solidFill>
                  <a:schemeClr val="bg1"/>
                </a:solidFill>
                <a:latin typeface="Script MT Bold" pitchFamily="66" charset="0"/>
              </a:rPr>
              <a:t>ay</a:t>
            </a:r>
            <a:r>
              <a:rPr lang="es-ES" sz="2800" b="1" dirty="0" smtClean="0">
                <a:solidFill>
                  <a:schemeClr val="bg1"/>
                </a:solidFill>
                <a:latin typeface="Script MT Bold" pitchFamily="66" charset="0"/>
              </a:rPr>
              <a:t>!,</a:t>
            </a:r>
            <a:endParaRPr lang="es-ES" sz="2800" b="1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5123" name="Picture 3" descr="D:\Nueva carpeta\PPS DE CREACION PROPIA - EXCLUSIVOS\- Pequeño Vals Vienes\Imágenes\6664-944-5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1" y="843558"/>
            <a:ext cx="2330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T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oma </a:t>
            </a:r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este vals,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211960" y="1329612"/>
            <a:ext cx="14462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</a:t>
            </a:r>
          </a:p>
        </p:txBody>
      </p:sp>
      <p:pic>
        <p:nvPicPr>
          <p:cNvPr id="5124" name="Picture 4" descr="D:\Nueva carpeta\PPS DE CREACION PROPIA - EXCLUSIVOS\- Pequeño Vals Vienes\Imágenes\maxresdefaul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6700" cy="514349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35302" y="3957905"/>
            <a:ext cx="262565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latin typeface="Script MT Bold" pitchFamily="66" charset="0"/>
              </a:rPr>
              <a:t>E</a:t>
            </a:r>
            <a:r>
              <a:rPr lang="es-ES" sz="2800" b="1" dirty="0" smtClean="0">
                <a:blipFill>
                  <a:blip r:embed="rId6"/>
                  <a:stretch>
                    <a:fillRect/>
                  </a:stretch>
                </a:blipFill>
                <a:latin typeface="Script MT Bold" pitchFamily="66" charset="0"/>
              </a:rPr>
              <a:t>ste </a:t>
            </a:r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latin typeface="Script MT Bold" pitchFamily="66" charset="0"/>
              </a:rPr>
              <a:t>vals de quebrada cintura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D:\Nueva carpeta\PPS DE CREACION PROPIA - EXCLUSIVOS\- Pequeño Vals Vienes\Imágenes\Toms_Erlebnisreise_Russland_01-150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148" name="Picture 4" descr="D:\Nueva carpeta\PPS DE CREACION PROPIA - EXCLUSIVOS\- Pequeño Vals Vienes\Imágenes\dance-styles-waltz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7" y="1923678"/>
            <a:ext cx="5024989" cy="3219822"/>
          </a:xfrm>
          <a:prstGeom prst="rect">
            <a:avLst/>
          </a:prstGeom>
          <a:noFill/>
        </p:spPr>
      </p:pic>
      <p:pic>
        <p:nvPicPr>
          <p:cNvPr id="6150" name="Picture 6" descr="D:\Nueva carpeta\PPS DE CREACION PROPIA - EXCLUSIVOS\- Pequeño Vals Vienes\Imágenes\5423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902" y="1923678"/>
            <a:ext cx="2157082" cy="3219823"/>
          </a:xfrm>
          <a:prstGeom prst="rect">
            <a:avLst/>
          </a:prstGeom>
          <a:noFill/>
        </p:spPr>
      </p:pic>
      <p:pic>
        <p:nvPicPr>
          <p:cNvPr id="6146" name="Picture 2" descr="D:\Nueva carpeta\PPS DE CREACION PROPIA - EXCLUSIVOS\- Pequeño Vals Vienes\Imágenes\0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1935699"/>
            <a:ext cx="2088232" cy="320780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1" y="1383618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771800" y="1059582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148065" y="1167594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236297" y="1383618"/>
            <a:ext cx="1489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pic>
        <p:nvPicPr>
          <p:cNvPr id="1026" name="Picture 2" descr="D:\Nueva carpeta\PPS DE CREACION PROPIA - EXCLUSIVOS\- Pequeño Vals Vienes\Imágenes\50 - baile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34929" y="2085696"/>
            <a:ext cx="2782529" cy="2861779"/>
          </a:xfrm>
          <a:prstGeom prst="rect">
            <a:avLst/>
          </a:prstGeom>
          <a:noFill/>
        </p:spPr>
      </p:pic>
      <p:pic>
        <p:nvPicPr>
          <p:cNvPr id="6154" name="Picture 10" descr="D:\Nueva carpeta\PPS DE CREACION PROPIA - EXCLUSIVOS\- Pequeño Vals Vienes\Imágenes\404236378_25d18b7470_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851920" y="843559"/>
            <a:ext cx="2448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</a:t>
            </a:r>
            <a:r>
              <a:rPr lang="es-ES" sz="28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 </a:t>
            </a:r>
            <a:r>
              <a:rPr lang="es-ES" sz="28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si, </a:t>
            </a:r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 muerte y de coñac</a:t>
            </a:r>
          </a:p>
        </p:txBody>
      </p:sp>
      <p:pic>
        <p:nvPicPr>
          <p:cNvPr id="19" name="Picture 22" descr="D:\Nueva carpeta\PPS DE CREACION PROPIA - EXCLUSIVOS\- Pequeño Vals Vienes\Imágenes\2640255338_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19872" y="2044044"/>
            <a:ext cx="2914650" cy="2857500"/>
          </a:xfrm>
          <a:prstGeom prst="rect">
            <a:avLst/>
          </a:prstGeom>
          <a:noFill/>
        </p:spPr>
      </p:pic>
      <p:pic>
        <p:nvPicPr>
          <p:cNvPr id="6153" name="Picture 9" descr="D:\Nueva carpeta\PPS DE CREACION PROPIA - EXCLUSIVOS\- Pequeño Vals Vienes\Imágenes\267814-1403250U5224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50350" cy="51434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71600" y="3489853"/>
            <a:ext cx="2160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blipFill>
                  <a:blip r:embed="rId11"/>
                  <a:stretch>
                    <a:fillRect/>
                  </a:stretch>
                </a:blipFill>
                <a:effectLst>
                  <a:glow rad="63500">
                    <a:srgbClr val="D07200"/>
                  </a:glow>
                </a:effectLst>
                <a:latin typeface="Script MT Bold" pitchFamily="66" charset="0"/>
              </a:rPr>
              <a:t>Q</a:t>
            </a:r>
            <a:r>
              <a:rPr lang="es-ES" sz="2800" b="1" dirty="0" smtClean="0">
                <a:blipFill>
                  <a:blip r:embed="rId11"/>
                  <a:stretch>
                    <a:fillRect/>
                  </a:stretch>
                </a:blipFill>
                <a:effectLst>
                  <a:glow rad="63500">
                    <a:srgbClr val="D07200"/>
                  </a:glow>
                </a:effectLst>
                <a:latin typeface="Script MT Bold" pitchFamily="66" charset="0"/>
              </a:rPr>
              <a:t>ue </a:t>
            </a:r>
            <a:r>
              <a:rPr lang="es-ES" sz="2800" b="1" dirty="0">
                <a:blipFill>
                  <a:blip r:embed="rId11"/>
                  <a:stretch>
                    <a:fillRect/>
                  </a:stretch>
                </a:blipFill>
                <a:effectLst>
                  <a:glow rad="63500">
                    <a:srgbClr val="D07200"/>
                  </a:glow>
                </a:effectLst>
                <a:latin typeface="Script MT Bold" pitchFamily="66" charset="0"/>
              </a:rPr>
              <a:t>moja su cola en el mar 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0" presetClass="exit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7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7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Nueva carpeta\PPS DE CREACION PROPIA - EXCLUSIVOS\- Pequeño Vals Vienes\Imágenes\la-foto-4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2841781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20F0C"/>
                  </a:glow>
                </a:effectLst>
                <a:latin typeface="Script MT Bold" pitchFamily="66" charset="0"/>
              </a:rPr>
              <a:t>En 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20F0C"/>
                  </a:glow>
                </a:effectLst>
                <a:latin typeface="Script MT Bold" pitchFamily="66" charset="0"/>
              </a:rPr>
              <a:t>Viena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820F0C"/>
                  </a:glow>
                </a:effectLst>
                <a:latin typeface="Script MT Bold" pitchFamily="66" charset="0"/>
              </a:rPr>
              <a:t>hay cuatro espejos</a:t>
            </a:r>
          </a:p>
        </p:txBody>
      </p:sp>
      <p:pic>
        <p:nvPicPr>
          <p:cNvPr id="7171" name="Picture 3" descr="D:\Nueva carpeta\PPS DE CREACION PROPIA - EXCLUSIVOS\- Pequeño Vals Vienes\Imágenes\12592288_748478548585036_1847043590026261094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59632" y="3444847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onde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juegan tu boca y los ecos,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51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 Pequeño Vals Vienes\Imágenes\Piano-music-31870212-1440-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589593"/>
            <a:ext cx="26340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H</a:t>
            </a:r>
            <a:r>
              <a:rPr lang="es-ES" sz="2800" b="1" dirty="0" smtClean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ay </a:t>
            </a:r>
            <a:r>
              <a:rPr lang="es-ES" sz="28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una muerte </a:t>
            </a:r>
            <a:endParaRPr lang="es-ES" sz="2800" b="1" dirty="0" smtClean="0">
              <a:effectLst>
                <a:glow rad="63500">
                  <a:schemeClr val="bg1">
                    <a:alpha val="40000"/>
                  </a:schemeClr>
                </a:glo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para </a:t>
            </a:r>
            <a:r>
              <a:rPr lang="es-ES" sz="2800" b="1" dirty="0"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piano</a:t>
            </a:r>
          </a:p>
        </p:txBody>
      </p:sp>
      <p:pic>
        <p:nvPicPr>
          <p:cNvPr id="8195" name="Picture 3" descr="D:\Nueva carpeta\PPS DE CREACION PROPIA - EXCLUSIVOS\- Pequeño Vals Vienes\Imágenes\Museo-de-Historia-Natural+copy_0_blue-man-group-blum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50349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3" y="627534"/>
            <a:ext cx="282000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rgbClr val="0000CC"/>
                </a:solidFill>
                <a:latin typeface="Script MT Bold" pitchFamily="66" charset="0"/>
              </a:rPr>
              <a:t>Q</a:t>
            </a:r>
            <a:r>
              <a:rPr lang="es-ES" sz="2800" b="1" dirty="0" smtClean="0">
                <a:solidFill>
                  <a:srgbClr val="0000CC"/>
                </a:solidFill>
                <a:latin typeface="Script MT Bold" pitchFamily="66" charset="0"/>
              </a:rPr>
              <a:t>ue </a:t>
            </a:r>
            <a:r>
              <a:rPr lang="es-ES" sz="2800" b="1" dirty="0">
                <a:solidFill>
                  <a:srgbClr val="0000CC"/>
                </a:solidFill>
                <a:latin typeface="Script MT Bold" pitchFamily="66" charset="0"/>
              </a:rPr>
              <a:t>pinta de azul </a:t>
            </a:r>
            <a:endParaRPr lang="es-ES" sz="2800" b="1" dirty="0" smtClean="0">
              <a:solidFill>
                <a:srgbClr val="0000CC"/>
              </a:solidFill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0000CC"/>
                </a:solidFill>
                <a:latin typeface="Script MT Bold" pitchFamily="66" charset="0"/>
              </a:rPr>
              <a:t>a </a:t>
            </a:r>
            <a:r>
              <a:rPr lang="es-ES" sz="2800" b="1" dirty="0">
                <a:solidFill>
                  <a:srgbClr val="0000CC"/>
                </a:solidFill>
                <a:latin typeface="Script MT Bold" pitchFamily="66" charset="0"/>
              </a:rPr>
              <a:t>los muchachos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Pequeño Vals Vienes\Imágenes\DSC08228+mendi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7984" y="573528"/>
            <a:ext cx="3837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0F0E0B"/>
                  </a:glow>
                </a:effectLst>
                <a:latin typeface="Monotype Corsiva" pitchFamily="66" charset="0"/>
              </a:rPr>
              <a:t>Hay mendigos por los tejados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0F0E0B"/>
                </a:glow>
              </a:effectLst>
              <a:latin typeface="Monotype Corsiva" pitchFamily="66" charset="0"/>
            </a:endParaRPr>
          </a:p>
        </p:txBody>
      </p:sp>
      <p:pic>
        <p:nvPicPr>
          <p:cNvPr id="3075" name="Picture 3" descr="D:\Nueva carpeta\PPS DE CREACION PROPIA - EXCLUSIVOS\- Pequeño Vals Vienes\Imágenes\hanging-tissue-paper-flowers+gotas-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"/>
            <a:ext cx="9150350" cy="515540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771801" y="2679763"/>
            <a:ext cx="3096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Hay frescas guirnaldas de llanto</a:t>
            </a:r>
            <a:endParaRPr lang="es-ES" sz="2800" b="1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D:\Nueva carpeta\PPS DE CREACION PROPIA - EXCLUSIVOS\- Pequeño Vals Vienes\Imágenes\wiener-opernball-2016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06711" y="3603752"/>
            <a:ext cx="177805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1A0D00"/>
                </a:solidFill>
                <a:latin typeface="Script MT Bold" pitchFamily="66" charset="0"/>
              </a:rPr>
              <a:t>¡Ay</a:t>
            </a:r>
            <a:r>
              <a:rPr lang="es-ES" sz="2800" b="1" dirty="0">
                <a:solidFill>
                  <a:srgbClr val="1A0D00"/>
                </a:solidFill>
                <a:latin typeface="Script MT Bold" pitchFamily="66" charset="0"/>
              </a:rPr>
              <a:t>, </a:t>
            </a:r>
            <a:endParaRPr lang="es-ES" sz="2800" b="1" dirty="0" smtClean="0">
              <a:solidFill>
                <a:srgbClr val="1A0D00"/>
              </a:solidFill>
              <a:latin typeface="Script MT Bold" pitchFamily="66" charset="0"/>
            </a:endParaRPr>
          </a:p>
          <a:p>
            <a:r>
              <a:rPr lang="es-ES" sz="2800" b="1" dirty="0" smtClean="0">
                <a:solidFill>
                  <a:srgbClr val="1A0D00"/>
                </a:solidFill>
                <a:latin typeface="Script MT Bold" pitchFamily="66" charset="0"/>
              </a:rPr>
              <a:t>ay</a:t>
            </a:r>
            <a:r>
              <a:rPr lang="es-ES" sz="2800" b="1" dirty="0">
                <a:solidFill>
                  <a:srgbClr val="1A0D00"/>
                </a:solidFill>
                <a:latin typeface="Script MT Bold" pitchFamily="66" charset="0"/>
              </a:rPr>
              <a:t>, ay, </a:t>
            </a:r>
            <a:r>
              <a:rPr lang="es-ES" sz="2800" b="1" dirty="0" smtClean="0">
                <a:solidFill>
                  <a:srgbClr val="1A0D00"/>
                </a:solidFill>
                <a:latin typeface="Script MT Bold" pitchFamily="66" charset="0"/>
              </a:rPr>
              <a:t>ay!</a:t>
            </a:r>
            <a:endParaRPr lang="es-ES" sz="2800" b="1" dirty="0">
              <a:solidFill>
                <a:srgbClr val="1A0D00"/>
              </a:solidFill>
              <a:latin typeface="Script MT Bold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275856" y="4099193"/>
            <a:ext cx="2330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1A0D00"/>
                </a:solidFill>
                <a:latin typeface="Script MT Bold" pitchFamily="66" charset="0"/>
              </a:rPr>
              <a:t>T</a:t>
            </a:r>
            <a:r>
              <a:rPr lang="es-ES" sz="2800" b="1" dirty="0" smtClean="0">
                <a:solidFill>
                  <a:srgbClr val="1A0D00"/>
                </a:solidFill>
                <a:latin typeface="Script MT Bold" pitchFamily="66" charset="0"/>
              </a:rPr>
              <a:t>oma </a:t>
            </a:r>
            <a:r>
              <a:rPr lang="es-ES" sz="2800" b="1" dirty="0">
                <a:solidFill>
                  <a:srgbClr val="1A0D00"/>
                </a:solidFill>
                <a:latin typeface="Script MT Bold" pitchFamily="66" charset="0"/>
              </a:rPr>
              <a:t>este vals,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208535" y="4080805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1A0D00"/>
                </a:solidFill>
                <a:latin typeface="Script MT Bold" pitchFamily="66" charset="0"/>
              </a:rPr>
              <a:t>E</a:t>
            </a:r>
            <a:r>
              <a:rPr lang="es-ES" sz="2800" b="1" dirty="0" smtClean="0">
                <a:solidFill>
                  <a:srgbClr val="1A0D00"/>
                </a:solidFill>
                <a:latin typeface="Script MT Bold" pitchFamily="66" charset="0"/>
              </a:rPr>
              <a:t>ste </a:t>
            </a:r>
            <a:r>
              <a:rPr lang="es-ES" sz="2800" b="1" dirty="0">
                <a:solidFill>
                  <a:srgbClr val="1A0D00"/>
                </a:solidFill>
                <a:latin typeface="Script MT Bold" pitchFamily="66" charset="0"/>
              </a:rPr>
              <a:t>vals,</a:t>
            </a:r>
          </a:p>
        </p:txBody>
      </p:sp>
      <p:pic>
        <p:nvPicPr>
          <p:cNvPr id="18434" name="Picture 2" descr="D:\Nueva carpeta\PPS DE CREACION PROPIA - EXCLUSIVOS\- Pequeño Vals Vienes\Imágenes\schwungvoll-auf-d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0736918">
            <a:off x="5507204" y="1480885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61300">
                      <a:alpha val="40000"/>
                    </a:srgbClr>
                  </a:glow>
                </a:effectLst>
                <a:latin typeface="Script MT Bold" pitchFamily="66" charset="0"/>
              </a:rPr>
              <a:t>E</a:t>
            </a:r>
            <a:r>
              <a:rPr lang="es-ES" sz="28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61300">
                      <a:alpha val="40000"/>
                    </a:srgb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61300">
                      <a:alpha val="40000"/>
                    </a:srgbClr>
                  </a:glow>
                </a:effectLst>
                <a:latin typeface="Script MT Bold" pitchFamily="66" charset="0"/>
              </a:rPr>
              <a:t>vals que se muere en mis brazos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A65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D:\Nueva carpeta\PPS DE CREACION PROPIA - EXCLUSIVOS\- Pequeño Vals Vienes\Imágenes\Ringstrasse--WienTourismus  Christian Stemper   Legend  View of Volksgarten, Museums and Parliament.jpg.32728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Pequeño Vals Vienes\Imágenes\_DSC05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40152" y="465516"/>
            <a:ext cx="2491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P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orque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te quiero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732241" y="1005577"/>
            <a:ext cx="158152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T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quiero </a:t>
            </a:r>
            <a:endParaRPr lang="es-ES" sz="2800" dirty="0" smtClean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  <a:p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amor mío</a:t>
            </a:r>
            <a:endParaRPr lang="es-ES" sz="2800" dirty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pic>
        <p:nvPicPr>
          <p:cNvPr id="17410" name="Picture 2" descr="D:\Nueva carpeta\PPS DE CREACION PROPIA - EXCLUSIVOS\- Pequeño Vals Vienes\Imágenes\6a00d8341d9bdc53ef017ee42a0819970d-800w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87824" y="2733769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blipFill>
                  <a:blip r:embed="rId5"/>
                  <a:stretch>
                    <a:fillRect/>
                  </a:stretch>
                </a:blipFill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5"/>
                  <a:stretch>
                    <a:fillRect/>
                  </a:stretch>
                </a:blipFill>
                <a:latin typeface="Script MT Bold" pitchFamily="66" charset="0"/>
              </a:rPr>
              <a:t>n </a:t>
            </a:r>
            <a:r>
              <a:rPr lang="es-ES" sz="2800" dirty="0">
                <a:blipFill>
                  <a:blip r:embed="rId5"/>
                  <a:stretch>
                    <a:fillRect/>
                  </a:stretch>
                </a:blipFill>
                <a:latin typeface="Script MT Bold" pitchFamily="66" charset="0"/>
              </a:rPr>
              <a:t>el </a:t>
            </a:r>
            <a:r>
              <a:rPr lang="es-ES" sz="2800" dirty="0" smtClean="0">
                <a:blipFill>
                  <a:blip r:embed="rId5"/>
                  <a:stretch>
                    <a:fillRect/>
                  </a:stretch>
                </a:blipFill>
                <a:latin typeface="Script MT Bold" pitchFamily="66" charset="0"/>
              </a:rPr>
              <a:t>desván </a:t>
            </a:r>
            <a:r>
              <a:rPr lang="es-ES" sz="2800" dirty="0">
                <a:blipFill>
                  <a:blip r:embed="rId5"/>
                  <a:stretch>
                    <a:fillRect/>
                  </a:stretch>
                </a:blipFill>
                <a:latin typeface="Script MT Bold" pitchFamily="66" charset="0"/>
              </a:rPr>
              <a:t>donde juegan los niños</a:t>
            </a:r>
          </a:p>
        </p:txBody>
      </p:sp>
      <p:pic>
        <p:nvPicPr>
          <p:cNvPr id="17411" name="Picture 3" descr="D:\Nueva carpeta\PPS DE CREACION PROPIA - EXCLUSIVOS\- Pequeño Vals Vienes\Imágenes\cityscapes-night-lights-yellow-bridges-hungary-budapest-artwork-rivers-night-city-images-19377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4751" y="743967"/>
            <a:ext cx="48861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blipFill>
                  <a:blip r:embed="rId7"/>
                  <a:stretch>
                    <a:fillRect/>
                  </a:stretch>
                </a:blipFill>
                <a:latin typeface="Script MT Bold" pitchFamily="66" charset="0"/>
              </a:rPr>
              <a:t>S</a:t>
            </a:r>
            <a:r>
              <a:rPr lang="es-ES" sz="2800" dirty="0" smtClean="0">
                <a:blipFill>
                  <a:blip r:embed="rId7"/>
                  <a:stretch>
                    <a:fillRect/>
                  </a:stretch>
                </a:blipFill>
                <a:latin typeface="Script MT Bold" pitchFamily="66" charset="0"/>
              </a:rPr>
              <a:t>oñando </a:t>
            </a:r>
            <a:r>
              <a:rPr lang="es-ES" sz="2800" dirty="0">
                <a:blipFill>
                  <a:blip r:embed="rId7"/>
                  <a:stretch>
                    <a:fillRect/>
                  </a:stretch>
                </a:blipFill>
                <a:latin typeface="Script MT Bold" pitchFamily="66" charset="0"/>
              </a:rPr>
              <a:t>viejas luces de </a:t>
            </a:r>
            <a:r>
              <a:rPr lang="es-ES" sz="2800" dirty="0" smtClean="0">
                <a:blipFill>
                  <a:blip r:embed="rId7"/>
                  <a:stretch>
                    <a:fillRect/>
                  </a:stretch>
                </a:blipFill>
                <a:latin typeface="Script MT Bold" pitchFamily="66" charset="0"/>
              </a:rPr>
              <a:t>Hungría</a:t>
            </a:r>
            <a:endParaRPr lang="es-ES" sz="2800" dirty="0">
              <a:blipFill>
                <a:blip r:embed="rId7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Nueva carpeta\PPS DE CREACION PROPIA - EXCLUSIVOS\- Pequeño Vals Vienes\Imágenes\Escapalandia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24128" y="627534"/>
            <a:ext cx="243368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rgbClr val="000066"/>
                </a:solidFill>
                <a:latin typeface="Script MT Bold" pitchFamily="66" charset="0"/>
              </a:rPr>
              <a:t>P</a:t>
            </a:r>
            <a:r>
              <a:rPr lang="es-ES" sz="2800" b="1" dirty="0" smtClean="0">
                <a:solidFill>
                  <a:srgbClr val="000066"/>
                </a:solidFill>
                <a:latin typeface="Script MT Bold" pitchFamily="66" charset="0"/>
              </a:rPr>
              <a:t>or </a:t>
            </a:r>
            <a:r>
              <a:rPr lang="es-ES" sz="2800" b="1" dirty="0">
                <a:solidFill>
                  <a:srgbClr val="000066"/>
                </a:solidFill>
                <a:latin typeface="Script MT Bold" pitchFamily="66" charset="0"/>
              </a:rPr>
              <a:t>lo rumores </a:t>
            </a:r>
            <a:endParaRPr lang="es-ES" sz="2800" b="1" dirty="0" smtClean="0">
              <a:solidFill>
                <a:srgbClr val="000066"/>
              </a:solidFill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000066"/>
                </a:solidFill>
                <a:latin typeface="Script MT Bold" pitchFamily="66" charset="0"/>
              </a:rPr>
              <a:t>de </a:t>
            </a:r>
            <a:r>
              <a:rPr lang="es-ES" sz="2800" b="1" dirty="0">
                <a:solidFill>
                  <a:srgbClr val="000066"/>
                </a:solidFill>
                <a:latin typeface="Script MT Bold" pitchFamily="66" charset="0"/>
              </a:rPr>
              <a:t>la tarde tibia</a:t>
            </a:r>
          </a:p>
        </p:txBody>
      </p:sp>
      <p:pic>
        <p:nvPicPr>
          <p:cNvPr id="16386" name="Picture 2" descr="D:\Nueva carpeta\PPS DE CREACION PROPIA - EXCLUSIVOS\- Pequeño Vals Vienes\Imágenes\35 - 32479004+liri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303498"/>
            <a:ext cx="44294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0066"/>
                </a:solidFill>
                <a:latin typeface="Script MT Bold" pitchFamily="66" charset="0"/>
              </a:rPr>
              <a:t>V</a:t>
            </a:r>
            <a:r>
              <a:rPr lang="es-ES" sz="2800" b="1" dirty="0" smtClean="0">
                <a:solidFill>
                  <a:srgbClr val="000066"/>
                </a:solidFill>
                <a:latin typeface="Script MT Bold" pitchFamily="66" charset="0"/>
              </a:rPr>
              <a:t>iendo </a:t>
            </a:r>
            <a:r>
              <a:rPr lang="es-ES" sz="2800" b="1" dirty="0">
                <a:solidFill>
                  <a:srgbClr val="000066"/>
                </a:solidFill>
                <a:latin typeface="Script MT Bold" pitchFamily="66" charset="0"/>
              </a:rPr>
              <a:t>ovejas y lirios de nieve</a:t>
            </a:r>
          </a:p>
        </p:txBody>
      </p:sp>
      <p:pic>
        <p:nvPicPr>
          <p:cNvPr id="16387" name="Picture 3" descr="D:\Nueva carpeta\PPS DE CREACION PROPIA - EXCLUSIVOS\- Pequeño Vals Vienes\Imágenes\img1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762"/>
            <a:ext cx="9144000" cy="51530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580112" y="2355727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latin typeface="Script MT Bold" pitchFamily="66" charset="0"/>
              </a:rPr>
              <a:t>P</a:t>
            </a:r>
            <a:r>
              <a:rPr lang="es-ES" sz="2800" b="1" dirty="0" smtClean="0">
                <a:blipFill>
                  <a:blip r:embed="rId5"/>
                  <a:stretch>
                    <a:fillRect/>
                  </a:stretch>
                </a:blipFill>
                <a:latin typeface="Script MT Bold" pitchFamily="66" charset="0"/>
              </a:rPr>
              <a:t>or </a:t>
            </a:r>
            <a:r>
              <a:rPr lang="es-ES" sz="2800" b="1" dirty="0">
                <a:blipFill>
                  <a:blip r:embed="rId5"/>
                  <a:stretch>
                    <a:fillRect/>
                  </a:stretch>
                </a:blipFill>
                <a:latin typeface="Script MT Bold" pitchFamily="66" charset="0"/>
              </a:rPr>
              <a:t>el silencio oscuro de tu frente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xit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Nueva carpeta\PPS DE CREACION PROPIA - EXCLUSIVOS\- Pequeño Vals Vienes\Imágenes\18006124_Opernball2_w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092281" y="3597865"/>
            <a:ext cx="160492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¡Ay </a:t>
            </a:r>
          </a:p>
          <a:p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ay </a:t>
            </a:r>
            <a:r>
              <a:rPr lang="es-ES" sz="2800" dirty="0" err="1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ay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 </a:t>
            </a:r>
            <a:r>
              <a:rPr lang="es-ES" sz="2800" dirty="0" err="1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ay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!</a:t>
            </a:r>
            <a:endParaRPr lang="es-ES" sz="2800" dirty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pic>
        <p:nvPicPr>
          <p:cNvPr id="6146" name="Picture 2" descr="D:\Nueva carpeta\PPS DE CREACION PROPIA - EXCLUSIVOS\- Pequeño Vals Vienes\Imágenes\Balozok_Foto_WienTourismus_MAXU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11760" y="3381840"/>
            <a:ext cx="228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T</a:t>
            </a:r>
            <a:r>
              <a:rPr lang="es-ES" sz="2800" dirty="0" smtClean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oma </a:t>
            </a:r>
            <a:r>
              <a:rPr lang="es-ES" sz="28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este vals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843808" y="3867894"/>
            <a:ext cx="14462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dirty="0" smtClean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dirty="0"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Script MT Bold" pitchFamily="66" charset="0"/>
              </a:rPr>
              <a:t>vals</a:t>
            </a:r>
          </a:p>
        </p:txBody>
      </p:sp>
      <p:pic>
        <p:nvPicPr>
          <p:cNvPr id="15362" name="Picture 2" descr="D:\Nueva carpeta\PPS DE CREACION PROPIA - EXCLUSIVOS\- Pequeño Vals Vienes\Imágenes\CISNECENT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65467" y="281534"/>
            <a:ext cx="23042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AEC5E8"/>
                  </a:glow>
                </a:effectLst>
                <a:latin typeface="Script MT Bold" pitchFamily="66" charset="0"/>
              </a:rPr>
              <a:t>E</a:t>
            </a:r>
            <a:r>
              <a:rPr lang="es-ES" sz="28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AEC5E8"/>
                  </a:glow>
                </a:effectLst>
                <a:latin typeface="Script MT Bold" pitchFamily="66" charset="0"/>
              </a:rPr>
              <a:t>ste </a:t>
            </a:r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AEC5E8"/>
                  </a:glow>
                </a:effectLst>
                <a:latin typeface="Script MT Bold" pitchFamily="66" charset="0"/>
              </a:rPr>
              <a:t>vals del </a:t>
            </a:r>
            <a:endParaRPr lang="es-ES" sz="2800" b="1" dirty="0" smtClean="0">
              <a:blipFill>
                <a:blip r:embed="rId6"/>
                <a:stretch>
                  <a:fillRect/>
                </a:stretch>
              </a:blipFill>
              <a:effectLst>
                <a:glow rad="63500">
                  <a:srgbClr val="AEC5E8"/>
                </a:glo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AEC5E8"/>
                  </a:glow>
                </a:effectLst>
                <a:latin typeface="Script MT Bold" pitchFamily="66" charset="0"/>
              </a:rPr>
              <a:t>te </a:t>
            </a:r>
            <a:r>
              <a:rPr lang="es-ES" sz="2800" b="1" dirty="0">
                <a:blipFill>
                  <a:blip r:embed="rId6"/>
                  <a:stretch>
                    <a:fillRect/>
                  </a:stretch>
                </a:blipFill>
                <a:effectLst>
                  <a:glow rad="63500">
                    <a:srgbClr val="AEC5E8"/>
                  </a:glow>
                </a:effectLst>
                <a:latin typeface="Script MT Bold" pitchFamily="66" charset="0"/>
              </a:rPr>
              <a:t>quiero siempre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xit" presetSubtype="0" accel="10000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D:\Nueva carpeta\PPS DE CREACION PROPIA - EXCLUSIVOS\- Pequeño Vals Vienes\Imágenes\2289083259_5d848721e2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3" y="1599642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987825" y="1329612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860033" y="1437624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948265" y="951570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pic>
        <p:nvPicPr>
          <p:cNvPr id="10" name="Picture 62" descr="D:\Nueva carpeta\PPS DE CREACION PROPIA - EXCLUSIVOS\- Pequeño Vals Vienes\Imágenes\home-estilos-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1761660"/>
            <a:ext cx="2736304" cy="3381840"/>
          </a:xfrm>
          <a:prstGeom prst="rect">
            <a:avLst/>
          </a:prstGeom>
          <a:noFill/>
        </p:spPr>
      </p:pic>
      <p:pic>
        <p:nvPicPr>
          <p:cNvPr id="11" name="Picture 63" descr="D:\Nueva carpeta\PPS DE CREACION PROPIA - EXCLUSIVOS\- Pequeño Vals Vienes\Imágenes\dancing20912_468x573-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2085696"/>
            <a:ext cx="3024336" cy="3057804"/>
          </a:xfrm>
          <a:prstGeom prst="rect">
            <a:avLst/>
          </a:prstGeom>
          <a:noFill/>
        </p:spPr>
      </p:pic>
      <p:pic>
        <p:nvPicPr>
          <p:cNvPr id="9" name="Picture 61" descr="D:\Nueva carpeta\PPS DE CREACION PROPIA - EXCLUSIVOS\- Pequeño Vals Vienes\Imágenes\dancing20912_468x573-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23526" y="2139702"/>
            <a:ext cx="2357449" cy="2733768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Pequeño Vals Vienes\Imágenes\22 - 01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947923" y="1815666"/>
            <a:ext cx="2196077" cy="3127475"/>
          </a:xfrm>
          <a:prstGeom prst="rect">
            <a:avLst/>
          </a:prstGeom>
          <a:noFill/>
        </p:spPr>
      </p:pic>
      <p:pic>
        <p:nvPicPr>
          <p:cNvPr id="14338" name="Picture 2" descr="D:\Nueva carpeta\PPS DE CREACION PROPIA - EXCLUSIVOS\- Pequeño Vals Vienes\Imágenes\endymion-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156176" y="1869673"/>
            <a:ext cx="2448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D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e 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si,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de muerte y de coñac</a:t>
            </a:r>
          </a:p>
        </p:txBody>
      </p:sp>
      <p:pic>
        <p:nvPicPr>
          <p:cNvPr id="14341" name="Picture 5" descr="D:\Nueva carpeta\PPS DE CREACION PROPIA - EXCLUSIVOS\- Pequeño Vals Vienes\Imágenes\pareja-en-la-playa,-mar,-recien-casados-17504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796136" y="951571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000066"/>
                </a:solidFill>
                <a:latin typeface="Script MT Bold" pitchFamily="66" charset="0"/>
              </a:rPr>
              <a:t>Q</a:t>
            </a:r>
            <a:r>
              <a:rPr lang="es-ES" sz="2800" dirty="0" smtClean="0">
                <a:solidFill>
                  <a:srgbClr val="000066"/>
                </a:solidFill>
                <a:latin typeface="Script MT Bold" pitchFamily="66" charset="0"/>
              </a:rPr>
              <a:t>ue </a:t>
            </a:r>
            <a:r>
              <a:rPr lang="es-ES" sz="2800" dirty="0">
                <a:solidFill>
                  <a:srgbClr val="000066"/>
                </a:solidFill>
                <a:latin typeface="Script MT Bold" pitchFamily="66" charset="0"/>
              </a:rPr>
              <a:t>moja su cola en el mar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7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9000" b="-8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Pequeño Vals Vienes\Imágenes\Opera-de-Vie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Pequeño Vals Vienes\Imágenes\maxresdefault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4" y="0"/>
            <a:ext cx="9107487" cy="51530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5" y="465516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580113" y="843558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228185" y="1275606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804249" y="1653648"/>
            <a:ext cx="14896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ste </a:t>
            </a:r>
            <a:r>
              <a:rPr lang="es-ES" sz="28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vals,</a:t>
            </a:r>
          </a:p>
        </p:txBody>
      </p:sp>
      <p:pic>
        <p:nvPicPr>
          <p:cNvPr id="12290" name="Picture 2" descr="D:\Nueva carpeta\Mis Imágenes\baile\bail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273829"/>
            <a:ext cx="1440160" cy="1481177"/>
          </a:xfrm>
          <a:prstGeom prst="rect">
            <a:avLst/>
          </a:prstGeom>
          <a:noFill/>
        </p:spPr>
      </p:pic>
      <p:pic>
        <p:nvPicPr>
          <p:cNvPr id="12291" name="Picture 3" descr="D:\Nueva carpeta\Mis Imágenes\baile\couplemariageno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5" y="3327834"/>
            <a:ext cx="1732181" cy="1623920"/>
          </a:xfrm>
          <a:prstGeom prst="rect">
            <a:avLst/>
          </a:prstGeom>
          <a:noFill/>
        </p:spPr>
      </p:pic>
      <p:pic>
        <p:nvPicPr>
          <p:cNvPr id="12292" name="Picture 4" descr="D:\Nueva carpeta\Mis Imágenes\baile\GIF06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627784" y="3257449"/>
            <a:ext cx="1567419" cy="1532089"/>
          </a:xfrm>
          <a:prstGeom prst="rect">
            <a:avLst/>
          </a:prstGeom>
          <a:noFill/>
        </p:spPr>
      </p:pic>
      <p:pic>
        <p:nvPicPr>
          <p:cNvPr id="12293" name="Picture 5" descr="D:\Nueva carpeta\PPS DE CREACION PROPIA - EXCLUSIVOS\- Pequeño Vals Vienes\Imágenes\Fondos-de-escritorio-para-san-valentin+0_7b7cf_a300f2a9_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96136" y="3219823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latin typeface="Script MT Bold" pitchFamily="66" charset="0"/>
              </a:rPr>
              <a:t>D</a:t>
            </a:r>
            <a:r>
              <a:rPr lang="es-ES" sz="2800" dirty="0" smtClean="0">
                <a:solidFill>
                  <a:srgbClr val="FF0000"/>
                </a:solidFill>
                <a:latin typeface="Script MT Bold" pitchFamily="66" charset="0"/>
              </a:rPr>
              <a:t>e </a:t>
            </a:r>
            <a:r>
              <a:rPr lang="es-ES" sz="2800" dirty="0" smtClean="0">
                <a:solidFill>
                  <a:srgbClr val="FF0000"/>
                </a:solidFill>
                <a:latin typeface="Script MT Bold" pitchFamily="66" charset="0"/>
              </a:rPr>
              <a:t>si, </a:t>
            </a:r>
            <a:r>
              <a:rPr lang="es-ES" sz="2800" dirty="0">
                <a:solidFill>
                  <a:srgbClr val="FF0000"/>
                </a:solidFill>
                <a:latin typeface="Script MT Bold" pitchFamily="66" charset="0"/>
              </a:rPr>
              <a:t>de muerte y de coñac</a:t>
            </a:r>
          </a:p>
        </p:txBody>
      </p:sp>
      <p:pic>
        <p:nvPicPr>
          <p:cNvPr id="4098" name="Picture 2" descr="D:\Nueva carpeta\PPS DE CREACION PROPIA - EXCLUSIVOS\- Pequeño Vals Vienes\Imágenes\nature_228+fk3h7gc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1"/>
            <a:ext cx="9144000" cy="515302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5576" y="1977685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0066"/>
                </a:solidFill>
                <a:effectLst>
                  <a:glow rad="63500">
                    <a:schemeClr val="accent1">
                      <a:lumMod val="40000"/>
                      <a:lumOff val="60000"/>
                      <a:alpha val="40000"/>
                    </a:schemeClr>
                  </a:glow>
                </a:effectLst>
                <a:latin typeface="Script MT Bold" pitchFamily="66" charset="0"/>
              </a:rPr>
              <a:t>Q</a:t>
            </a:r>
            <a:r>
              <a:rPr lang="es-ES" sz="2800" b="1" dirty="0" smtClean="0">
                <a:solidFill>
                  <a:srgbClr val="000066"/>
                </a:solidFill>
                <a:effectLst>
                  <a:glow rad="63500">
                    <a:schemeClr val="accent1">
                      <a:lumMod val="40000"/>
                      <a:lumOff val="60000"/>
                      <a:alpha val="40000"/>
                    </a:schemeClr>
                  </a:glow>
                </a:effectLst>
                <a:latin typeface="Script MT Bold" pitchFamily="66" charset="0"/>
              </a:rPr>
              <a:t>ue </a:t>
            </a:r>
            <a:r>
              <a:rPr lang="es-ES" sz="2800" b="1" dirty="0">
                <a:solidFill>
                  <a:srgbClr val="000066"/>
                </a:solidFill>
                <a:effectLst>
                  <a:glow rad="63500">
                    <a:schemeClr val="accent1">
                      <a:lumMod val="40000"/>
                      <a:lumOff val="60000"/>
                      <a:alpha val="40000"/>
                    </a:schemeClr>
                  </a:glow>
                </a:effectLst>
                <a:latin typeface="Script MT Bold" pitchFamily="66" charset="0"/>
              </a:rPr>
              <a:t>moja su cola en el mar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xit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9000" b="-8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Nueva carpeta\PPS DE CREACION PROPIA - EXCLUSIVOS\- Pequeño Vals Vienes\Imágenes\hummingbirds-1030389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3" name="2 Elipse"/>
          <p:cNvSpPr/>
          <p:nvPr/>
        </p:nvSpPr>
        <p:spPr>
          <a:xfrm rot="5400000" flipV="1">
            <a:off x="-1905928" y="1905930"/>
            <a:ext cx="5143500" cy="1331641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Elipse"/>
          <p:cNvSpPr/>
          <p:nvPr/>
        </p:nvSpPr>
        <p:spPr>
          <a:xfrm rot="10800000">
            <a:off x="-2" y="4191930"/>
            <a:ext cx="9144001" cy="951570"/>
          </a:xfrm>
          <a:prstGeom prst="ellipse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0" y="0"/>
            <a:ext cx="9144000" cy="1005576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5906430" y="1905930"/>
            <a:ext cx="5143500" cy="133164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6350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5000" b="-8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Pequeño Vals Vienes\Imágenes\nbn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Nueva carpeta\PPS DE CREACION PROPIA - EXCLUSIVOS\- Pequeño Vals Vienes\Imágenes\white-lilies-954279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2517744"/>
            <a:ext cx="4572000" cy="26257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 flipV="1">
            <a:off x="4572000" y="2517744"/>
            <a:ext cx="4572000" cy="26257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A2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D:\Nueva carpeta\PPS DE CREACION PROPIA - EXCLUSIVOS\- Pequeño Vals Vienes\Imágenes\maxresdefault (1)+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2" y="-7144"/>
            <a:ext cx="9167813" cy="515778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80008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80008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PPS DE CREACION PROPIA - EXCLUSIVOS\- Pequeño Vals Vienes\Imágenes\just-musi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54" name="Picture 1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7835"/>
            <a:ext cx="2171700" cy="478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56" name="Picture 1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867894"/>
            <a:ext cx="5219700" cy="108012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" name="25 Grupo"/>
          <p:cNvGrpSpPr/>
          <p:nvPr/>
        </p:nvGrpSpPr>
        <p:grpSpPr>
          <a:xfrm>
            <a:off x="7524329" y="3759882"/>
            <a:ext cx="1218665" cy="1221284"/>
            <a:chOff x="7524328" y="5013176"/>
            <a:chExt cx="1218665" cy="1628378"/>
          </a:xfrm>
        </p:grpSpPr>
        <p:pic>
          <p:nvPicPr>
            <p:cNvPr id="8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524328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58" name="Picture 18" descr="Rendered Imag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524328" y="6165304"/>
              <a:ext cx="1209675" cy="4762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8 Rombo"/>
          <p:cNvSpPr/>
          <p:nvPr/>
        </p:nvSpPr>
        <p:spPr>
          <a:xfrm>
            <a:off x="2428875" y="1500188"/>
            <a:ext cx="4286250" cy="2143125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4" y="160735"/>
            <a:ext cx="8643937" cy="4822031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51522" y="195486"/>
            <a:ext cx="8568951" cy="4752528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" name="12 Rombo"/>
          <p:cNvSpPr/>
          <p:nvPr/>
        </p:nvSpPr>
        <p:spPr>
          <a:xfrm>
            <a:off x="2428875" y="1500188"/>
            <a:ext cx="4286250" cy="2143125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411760" y="1437624"/>
            <a:ext cx="4248472" cy="2160241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285750" y="267891"/>
            <a:ext cx="8572500" cy="4607719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5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2428875" y="1500188"/>
            <a:ext cx="4357688" cy="2143125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285750" y="267891"/>
            <a:ext cx="8572500" cy="4661297"/>
          </a:xfrm>
          <a:prstGeom prst="diamond">
            <a:avLst/>
          </a:prstGeom>
          <a:noFill/>
          <a:ln w="508000"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0"/>
            </a:gra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1506" cy="51435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 autoUpdateAnimBg="0" rev="1"/>
      <p:bldP spid="10" grpId="0" build="allAtOnce" animBg="1" autoUpdateAnimBg="0" rev="1"/>
      <p:bldP spid="12" grpId="0" build="allAtOnce" animBg="1" autoUpdateAnimBg="0" rev="1"/>
      <p:bldP spid="13" grpId="0" build="allAtOnce" animBg="1" autoUpdateAnimBg="0" rev="1"/>
      <p:bldP spid="11" grpId="0" build="allAtOnce" animBg="1" autoUpdateAnimBg="0" rev="1"/>
      <p:bldP spid="14" grpId="0" build="allAtOnce" animBg="1" autoUpdateAnimBg="0" rev="1"/>
      <p:bldP spid="15" grpId="0" build="allAtOnce" animBg="1" autoUpdateAnimBg="0" rev="1"/>
      <p:bldP spid="16" grpId="0" build="allAtOnce" animBg="1" autoUpdateAnimBg="0" rev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1911</TotalTime>
  <Words>341</Words>
  <Application>Microsoft Office PowerPoint</Application>
  <PresentationFormat>Presentación en pantalla (16:9)</PresentationFormat>
  <Paragraphs>77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186</cp:revision>
  <dcterms:created xsi:type="dcterms:W3CDTF">2016-04-04T19:38:32Z</dcterms:created>
  <dcterms:modified xsi:type="dcterms:W3CDTF">2020-09-17T00:04:21Z</dcterms:modified>
</cp:coreProperties>
</file>