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7" r:id="rId5"/>
    <p:sldId id="258" r:id="rId6"/>
    <p:sldId id="271" r:id="rId7"/>
    <p:sldId id="276" r:id="rId8"/>
    <p:sldId id="259" r:id="rId9"/>
    <p:sldId id="272" r:id="rId10"/>
    <p:sldId id="274" r:id="rId11"/>
    <p:sldId id="260" r:id="rId12"/>
    <p:sldId id="261" r:id="rId13"/>
    <p:sldId id="275" r:id="rId14"/>
    <p:sldId id="262" r:id="rId15"/>
    <p:sldId id="263" r:id="rId16"/>
    <p:sldId id="265" r:id="rId17"/>
    <p:sldId id="264" r:id="rId18"/>
    <p:sldId id="277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WpKAB0yRCCeceTjuOH56A==" hashData="fHnsGIyDFVXz3y/eig85//TnA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003A"/>
    <a:srgbClr val="141400"/>
    <a:srgbClr val="FF0066"/>
    <a:srgbClr val="677E83"/>
    <a:srgbClr val="CC0000"/>
    <a:srgbClr val="000000"/>
    <a:srgbClr val="314537"/>
    <a:srgbClr val="44604D"/>
    <a:srgbClr val="FF8029"/>
    <a:srgbClr val="897B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54" autoAdjust="0"/>
  </p:normalViewPr>
  <p:slideViewPr>
    <p:cSldViewPr>
      <p:cViewPr varScale="1">
        <p:scale>
          <a:sx n="30" d="100"/>
          <a:sy n="30" d="100"/>
        </p:scale>
        <p:origin x="-102" y="-17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465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541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424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441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989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269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8977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9063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9744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5581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0950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74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5645F-8B75-49E1-9841-06C8ED03F1BB}" type="datetimeFigureOut">
              <a:rPr lang="es-ES" smtClean="0"/>
              <a:pPr/>
              <a:t>27/04/2019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AEC93-BADF-477B-8976-FA4DA6BC36A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682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DE CREACION PROPIA - EXCLUSIVOS\- Pensar en ti\Imágenes\1289371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2859"/>
            <a:ext cx="9129103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1059582"/>
            <a:ext cx="4536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b="1" i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nap ITC" pitchFamily="82" charset="0"/>
              </a:rPr>
              <a:t>PENSAR </a:t>
            </a:r>
            <a:endParaRPr lang="es-ES" sz="4800" b="1" i="1" dirty="0" smtClean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Snap ITC" pitchFamily="82" charset="0"/>
            </a:endParaRPr>
          </a:p>
          <a:p>
            <a:endParaRPr lang="es-ES" sz="4800" b="1" i="1" dirty="0" smtClean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Snap ITC" pitchFamily="82" charset="0"/>
            </a:endParaRPr>
          </a:p>
          <a:p>
            <a:r>
              <a:rPr lang="es-ES" sz="4800" b="1" i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nap ITC" pitchFamily="82" charset="0"/>
              </a:rPr>
              <a:t>    EN </a:t>
            </a:r>
            <a:r>
              <a:rPr lang="es-ES" sz="4800" b="1" i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nap ITC" pitchFamily="82" charset="0"/>
              </a:rPr>
              <a:t>TI... </a:t>
            </a:r>
            <a:endParaRPr lang="es-ES" sz="48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Snap ITC" pitchFamily="82" charset="0"/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0" y="0"/>
            <a:ext cx="9144000" cy="5143500"/>
          </a:xfrm>
          <a:prstGeom prst="halfFrame">
            <a:avLst>
              <a:gd name="adj1" fmla="val 10661"/>
              <a:gd name="adj2" fmla="val 18695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-79371" y="17621"/>
            <a:ext cx="9144000" cy="5143500"/>
          </a:xfrm>
          <a:prstGeom prst="halfFrame">
            <a:avLst>
              <a:gd name="adj1" fmla="val 10978"/>
              <a:gd name="adj2" fmla="val 1717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-21247" y="0"/>
            <a:ext cx="9144000" cy="5143500"/>
          </a:xfrm>
          <a:prstGeom prst="halfFrame">
            <a:avLst>
              <a:gd name="adj1" fmla="val 10519"/>
              <a:gd name="adj2" fmla="val 1789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0" y="21930"/>
            <a:ext cx="9144000" cy="5143500"/>
          </a:xfrm>
          <a:prstGeom prst="halfFrame">
            <a:avLst>
              <a:gd name="adj1" fmla="val 11006"/>
              <a:gd name="adj2" fmla="val 18695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400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134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54">
        <p:sndAc>
          <p:stSnd loop="1">
            <p:snd r:embed="rId2" name="André Rieu  -   Memory - trimmed2.wav"/>
          </p:stSnd>
        </p:sndAc>
      </p:transition>
    </mc:Choice>
    <mc:Fallback xmlns="">
      <p:transition spd="slow" advTm="13554">
        <p:sndAc>
          <p:stSnd loop="1">
            <p:snd r:embed="rId8" name="André Rieu  -   Memory - trimmed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4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Pensar en ti\Imágenes\16114612_1086158164862657_381492245893649005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486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3"/>
    </mc:Choice>
    <mc:Fallback xmlns="">
      <p:transition spd="slow" advTm="8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AC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Pensar en ti\Imágenes\10014792_650467215019328_457942001_o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05391" y="534419"/>
            <a:ext cx="20778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Pensar en ti... </a:t>
            </a:r>
            <a:endParaRPr lang="es-ES" sz="24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2051" name="Picture 3" descr="E:\PPS DE CREACION PROPIA - EXCLUSIVOS\- Pensar en ti\Imágenes\15895029_1079548578856949_6839217534887682061_n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94"/>
            <a:ext cx="9144000" cy="51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56359" y="1203598"/>
            <a:ext cx="3240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i="1" dirty="0" smtClean="0">
                <a:ln>
                  <a:solidFill>
                    <a:srgbClr val="C00000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 como mirar al cielo plagado de estrellas, 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873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2"/>
    </mc:Choice>
    <mc:Fallback xmlns="">
      <p:transition spd="slow" advTm="17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DE CREACION PROPIA - EXCLUSIVOS\- Pensar en ti\Imágenes\Valentines-Day-Hearts-HD-Wallpap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1" y="4763"/>
            <a:ext cx="908606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65525" y="1976348"/>
            <a:ext cx="2376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H</a:t>
            </a:r>
            <a:r>
              <a:rPr lang="es-ES" sz="2400" b="1" i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acer una fiesta de gala en mi corazón, </a:t>
            </a:r>
            <a:endParaRPr lang="es-ES" sz="24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078" name="Picture 6" descr="E:\PPS DE CREACION PROPIA - EXCLUSIVOS\- Pensar en ti\Imágenes\love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8" y="4763"/>
            <a:ext cx="912059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07904" y="3795886"/>
            <a:ext cx="26696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rgbClr val="FF0000"/>
                </a:solidFill>
                <a:latin typeface="Harrington" panose="04040505050A02020702" pitchFamily="82" charset="0"/>
              </a:rPr>
              <a:t>Y</a:t>
            </a:r>
            <a:r>
              <a:rPr lang="es-ES" sz="2400" b="1" i="1" dirty="0" smtClean="0"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  la más brillante entre todas ellas,  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" y="21930"/>
            <a:ext cx="9144000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95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66"/>
    </mc:Choice>
    <mc:Fallback xmlns="">
      <p:transition spd="slow" advTm="17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66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CC00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3C3B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3" name="Picture 7" descr="E:\PPS DE CREACION PROPIA - EXCLUSIVOS\- Pensar en ti\Imágenes\15822534_1076169009194906_6224000329501145482_n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427984" y="610211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141400"/>
                  </a:solidFill>
                </a:ln>
                <a:solidFill>
                  <a:srgbClr val="FF0066"/>
                </a:solidFill>
                <a:latin typeface="Harrington" panose="04040505050A02020702" pitchFamily="82" charset="0"/>
              </a:rPr>
              <a:t>Esa eres tú ¡Mi amor!</a:t>
            </a:r>
            <a:endParaRPr lang="es-ES" sz="2400" b="1" i="1" dirty="0">
              <a:ln>
                <a:solidFill>
                  <a:srgbClr val="141400"/>
                </a:solidFill>
              </a:ln>
              <a:solidFill>
                <a:srgbClr val="FF0066"/>
              </a:solidFill>
              <a:latin typeface="Harrington" panose="04040505050A020207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585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8"/>
    </mc:Choice>
    <mc:Fallback xmlns="">
      <p:transition spd="slow" advTm="13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E:\PPS DE CREACION PROPIA - EXCLUSIVOS\- Pensar en ti\Imágenes\KSD0FxwqrOFgvkOUyvAKLrUgyDE@500x581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1"/>
    </mc:Choice>
    <mc:Fallback xmlns="">
      <p:transition spd="slow" advTm="7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Pensar en ti\Imágenes\18485711_768993613261051_1816056262672493168_n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46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37363" y="1628622"/>
            <a:ext cx="20778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/>
                <a:latin typeface="Harrington" panose="04040505050A02020702" pitchFamily="82" charset="0"/>
              </a:rPr>
              <a:t>Pensar en ti... </a:t>
            </a:r>
            <a:endParaRPr lang="es-ES" sz="24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65650" y="7072"/>
            <a:ext cx="4498978" cy="5143500"/>
          </a:xfrm>
          <a:prstGeom prst="rect">
            <a:avLst/>
          </a:prstGeom>
          <a:solidFill>
            <a:srgbClr val="897B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-6350" y="-10908"/>
            <a:ext cx="4572000" cy="5143500"/>
          </a:xfrm>
          <a:prstGeom prst="rect">
            <a:avLst/>
          </a:prstGeom>
          <a:solidFill>
            <a:srgbClr val="897B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DE CREACION PROPIA - EXCLUSIVOS\- Pensar en ti\Imágenes\a4433e42cf8870daa2cdd0c53274c54a--purple-art-purple-flower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070978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49493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Harrington" panose="04040505050A02020702" pitchFamily="82" charset="0"/>
              </a:rPr>
              <a:t>Es expresarme con ternura, </a:t>
            </a:r>
            <a:endParaRPr lang="es-ES" sz="2400" b="1" i="0" dirty="0" smtClean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effectLst/>
              <a:latin typeface="Arial"/>
            </a:endParaRPr>
          </a:p>
          <a:p>
            <a:pPr algn="ctr"/>
            <a:r>
              <a:rPr lang="es-ES" sz="2400" b="1" i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Harrington" panose="04040505050A02020702" pitchFamily="82" charset="0"/>
              </a:rPr>
              <a:t>y dejar que vuelen mensajes de amor;</a:t>
            </a:r>
            <a:endParaRPr lang="es-ES" sz="2400" b="1" i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effectLst/>
              <a:latin typeface="Aria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069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58"/>
    </mc:Choice>
    <mc:Fallback xmlns="">
      <p:transition spd="slow" advTm="1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4" grpId="0" animBg="1"/>
      <p:bldP spid="4" grpId="1" animBg="1"/>
      <p:bldP spid="3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11225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E:\PPS DE CREACION PROPIA - EXCLUSIVOS\- Pensar en ti\Imágenes\9863d7540fae9d59e9b86f02f8ed8ad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8" y="1545636"/>
            <a:ext cx="34563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03003A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Harrington" pitchFamily="82" charset="0"/>
              </a:rPr>
              <a:t>Es más que un recuerdo que vibra en mi pecho, haciendo temblar aún </a:t>
            </a:r>
          </a:p>
          <a:p>
            <a:pPr algn="ctr"/>
            <a:r>
              <a:rPr lang="es-ES" sz="2400" b="1" i="1" dirty="0" smtClean="0">
                <a:ln>
                  <a:solidFill>
                    <a:srgbClr val="03003A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Harrington" pitchFamily="82" charset="0"/>
              </a:rPr>
              <a:t>mi corazón.</a:t>
            </a:r>
            <a:endParaRPr lang="es-ES" sz="2400" b="1" i="1" dirty="0">
              <a:ln>
                <a:solidFill>
                  <a:srgbClr val="03003A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308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0"/>
    </mc:Choice>
    <mc:Fallback xmlns="">
      <p:transition spd="slow" advTm="13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DE CREACION PROPIA - EXCLUSIVOS\- Pensar en ti\Imágenes\12 - 3d-abstract_hdwallpaper_heart-s-of-love_26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11" y="-9526"/>
            <a:ext cx="9018317" cy="5153025"/>
          </a:xfrm>
          <a:prstGeom prst="rect">
            <a:avLst/>
          </a:prstGeom>
          <a:noFill/>
        </p:spPr>
      </p:pic>
      <p:pic>
        <p:nvPicPr>
          <p:cNvPr id="4098" name="Picture 2" descr="E:\PPS DE CREACION PROPIA - EXCLUSIVOS\- Pensar en ti\Imágenes\12 - 3d-abstract_hdwallpaper_heart-s-of-love_26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6"/>
            <a:ext cx="9070978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984" y="-9526"/>
            <a:ext cx="9064629" cy="512157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61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7"/>
    </mc:Choice>
    <mc:Fallback xmlns="">
      <p:transition spd="slow" advTm="7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Pensar en ti\Imágenes\13 - Recovered_JPEG_477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070978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627534"/>
            <a:ext cx="2146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rgbClr val="E88F18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Harrington" panose="04040505050A02020702" pitchFamily="82" charset="0"/>
              </a:rPr>
              <a:t>Pensar en ti.... </a:t>
            </a:r>
            <a:endParaRPr lang="es-ES" sz="2400" b="1" i="1" dirty="0">
              <a:ln>
                <a:solidFill>
                  <a:srgbClr val="E88F18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7" name="Picture 3" descr="E:\PPS DE CREACION PROPIA - EXCLUSIVOS\- Pensar en ti\Imágenes\14 - IMAGEN DE AMOR 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070978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65187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 un torrente de emociones, </a:t>
            </a:r>
            <a:endParaRPr lang="es-ES" sz="2400" b="1" i="1" dirty="0" smtClean="0">
              <a:ln>
                <a:solidFill>
                  <a:srgbClr val="C00000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algn="ctr"/>
            <a:r>
              <a:rPr lang="es-ES" sz="2400" b="1" i="1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donde pierdo los sentidos y la razón;</a:t>
            </a:r>
            <a:endParaRPr lang="es-ES" sz="2400" b="1" i="1" dirty="0">
              <a:ln>
                <a:solidFill>
                  <a:srgbClr val="C00000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71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1"/>
    </mc:Choice>
    <mc:Fallback xmlns="">
      <p:transition spd="slow" advTm="18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Pensar en ti\Imágenes\15 - creative-best-wedding-photography-awards-2014-ispwp-contest-3+2 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90" y="-5954"/>
            <a:ext cx="9113837" cy="515540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4949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Harrington" panose="04040505050A02020702" pitchFamily="82" charset="0"/>
              </a:rPr>
              <a:t>E</a:t>
            </a:r>
            <a:r>
              <a:rPr lang="es-ES" sz="2400" b="1" i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Harrington" panose="04040505050A02020702" pitchFamily="82" charset="0"/>
              </a:rPr>
              <a:t>s despertarme después de la media noche,  </a:t>
            </a:r>
            <a:endParaRPr lang="es-ES" sz="2400" b="1" i="0" dirty="0" smtClean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/>
              <a:latin typeface="Arial"/>
            </a:endParaRPr>
          </a:p>
          <a:p>
            <a:pPr algn="ctr"/>
            <a:r>
              <a:rPr lang="es-ES" sz="2400" b="1" i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Harrington" panose="04040505050A02020702" pitchFamily="82" charset="0"/>
              </a:rPr>
              <a:t>suspirando excitada de emoción. </a:t>
            </a:r>
            <a:endParaRPr lang="es-ES" sz="2400" b="1" i="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/>
              <a:latin typeface="Arial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311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77"/>
    </mc:Choice>
    <mc:Fallback xmlns="">
      <p:transition spd="slow" advTm="161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7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Imágenes\FLORES\rose-81212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5" y="-13097"/>
            <a:ext cx="9120187" cy="517088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FF8029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31453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FF8029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31453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FF8029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31453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FF8029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31453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FF8029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31453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699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2"/>
    </mc:Choice>
    <mc:Fallback xmlns="">
      <p:transition spd="slow" advTm="7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Pensar en ti\Imágenes\12592773_573716599443832_3905037652144165703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4" y="951570"/>
            <a:ext cx="20778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rgbClr val="000099"/>
                </a:solidFill>
                <a:effectLst/>
                <a:latin typeface="Harrington" panose="04040505050A02020702" pitchFamily="82" charset="0"/>
              </a:rPr>
              <a:t>Pensar en ti... </a:t>
            </a:r>
            <a:endParaRPr lang="es-ES" sz="2400" b="1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rgbClr val="000099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716016" y="897565"/>
            <a:ext cx="2448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Es más </a:t>
            </a:r>
          </a:p>
          <a:p>
            <a:pPr algn="ctr"/>
            <a:r>
              <a:rPr lang="es-ES" sz="2400" b="1" i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que este poema, </a:t>
            </a:r>
            <a:endParaRPr lang="es-ES" sz="24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48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1"/>
    </mc:Choice>
    <mc:Fallback xmlns="">
      <p:transition spd="slow" advTm="16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40" y="1"/>
            <a:ext cx="9101137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635896" y="411511"/>
            <a:ext cx="27959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Q</a:t>
            </a:r>
            <a:r>
              <a:rPr lang="es-ES" sz="24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ue proclama hoy, 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499994" y="3381840"/>
            <a:ext cx="1835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Mi </a:t>
            </a:r>
            <a:r>
              <a:rPr lang="es-ES" sz="24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/>
                <a:latin typeface="Harrington" panose="04040505050A02020702" pitchFamily="82" charset="0"/>
              </a:rPr>
              <a:t>corazón. 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554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17"/>
    </mc:Choice>
    <mc:Fallback xmlns="">
      <p:transition spd="slow" advTm="17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E:\PPS DE CREACION PROPIA - EXCLUSIVOS\- Pensar en ti\Imágenes\Exploring-Rose-That-Stands-For-Eternal-Beauty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0" y="7888"/>
            <a:ext cx="91440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2000" y="1"/>
            <a:ext cx="4572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C000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4" name="13 Grupo"/>
          <p:cNvGrpSpPr/>
          <p:nvPr/>
        </p:nvGrpSpPr>
        <p:grpSpPr>
          <a:xfrm flipV="1">
            <a:off x="4572000" y="1"/>
            <a:ext cx="4572000" cy="5143500"/>
            <a:chOff x="4932040" y="836712"/>
            <a:chExt cx="3816424" cy="501854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CC0000"/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8" name="13 Grupo"/>
          <p:cNvGrpSpPr/>
          <p:nvPr/>
        </p:nvGrpSpPr>
        <p:grpSpPr>
          <a:xfrm flipH="1" flipV="1">
            <a:off x="0" y="1"/>
            <a:ext cx="4572000" cy="5143500"/>
            <a:chOff x="4932040" y="836712"/>
            <a:chExt cx="3816424" cy="5018546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90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"/>
    </mc:Choice>
    <mc:Fallback xmlns="">
      <p:transition spd="slow" advTm="12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E:\PPS DE CREACION PROPIA - EXCLUSIVOS\- Pensar en ti\Imágenes\21 - 25151954_2570895766285851_8820152060399156207_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8334"/>
            <a:ext cx="9167813" cy="51613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029912"/>
            <a:ext cx="29370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effectLst/>
                <a:latin typeface="Harrington" panose="04040505050A02020702" pitchFamily="82" charset="0"/>
              </a:rPr>
              <a:t>Autora: Rosa de la Aurora</a:t>
            </a:r>
            <a:endParaRPr lang="es-ES" b="1" dirty="0">
              <a:ln>
                <a:solidFill>
                  <a:srgbClr val="F7093C"/>
                </a:solidFill>
              </a:ln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1562" y="2841780"/>
            <a:ext cx="11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Abril 2019</a:t>
            </a:r>
            <a:endParaRPr lang="es-ES" b="1" i="1" dirty="0">
              <a:ln>
                <a:solidFill>
                  <a:srgbClr val="F7093C"/>
                </a:solidFill>
              </a:ln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1562" y="3313547"/>
            <a:ext cx="2304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Música:  </a:t>
            </a:r>
            <a:r>
              <a:rPr lang="es-ES" b="1" i="1" dirty="0" err="1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Memory</a:t>
            </a:r>
            <a:endParaRPr lang="es-ES" b="1" i="1" dirty="0" smtClean="0">
              <a:ln>
                <a:solidFill>
                  <a:srgbClr val="F7093C"/>
                </a:solidFill>
              </a:ln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  <a:p>
            <a:r>
              <a:rPr lang="es-ES" b="1" i="1" dirty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 </a:t>
            </a:r>
            <a:r>
              <a:rPr lang="es-ES" b="1" i="1" dirty="0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             </a:t>
            </a:r>
            <a:r>
              <a:rPr lang="es-ES" b="1" i="1" dirty="0" err="1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Andre</a:t>
            </a:r>
            <a:r>
              <a:rPr lang="es-ES" b="1" i="1" dirty="0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 </a:t>
            </a:r>
            <a:r>
              <a:rPr lang="es-ES" b="1" i="1" dirty="0" err="1" smtClean="0">
                <a:ln>
                  <a:solidFill>
                    <a:srgbClr val="F7093C"/>
                  </a:solidFill>
                </a:ln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Rieu</a:t>
            </a:r>
            <a:endParaRPr lang="es-ES" b="1" i="1" dirty="0">
              <a:ln>
                <a:solidFill>
                  <a:srgbClr val="F7093C"/>
                </a:solidFill>
              </a:ln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596333" y="3498213"/>
            <a:ext cx="950028" cy="1247248"/>
            <a:chOff x="6948264" y="2205038"/>
            <a:chExt cx="1763959" cy="1624941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1"/>
              <a:ext cx="1763959" cy="400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400" b="1" i="1" dirty="0">
                  <a:ln>
                    <a:solidFill>
                      <a:srgbClr val="F7093C"/>
                    </a:solidFill>
                  </a:ln>
                  <a:solidFill>
                    <a:schemeClr val="bg1"/>
                  </a:solidFill>
                  <a:latin typeface="Script MT Bold" panose="03040602040607080904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Rectángulo"/>
          <p:cNvSpPr/>
          <p:nvPr/>
        </p:nvSpPr>
        <p:spPr>
          <a:xfrm rot="16200000">
            <a:off x="2001090" y="1929036"/>
            <a:ext cx="5141820" cy="126707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6200000">
            <a:off x="785687" y="1980714"/>
            <a:ext cx="5117413" cy="118813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519153" y="1900429"/>
            <a:ext cx="5178246" cy="136071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6200000">
            <a:off x="-1876944" y="1868612"/>
            <a:ext cx="5143502" cy="13896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5872610" y="1885830"/>
            <a:ext cx="5158704" cy="137037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6200000">
            <a:off x="4534702" y="1903097"/>
            <a:ext cx="5136952" cy="132718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3252694" y="1960536"/>
            <a:ext cx="5143502" cy="123952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759883"/>
            <a:ext cx="9144000" cy="138361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51"/>
            <a:ext cx="9144000" cy="11881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" y="0"/>
            <a:ext cx="9143998" cy="138361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" y="21930"/>
            <a:ext cx="9064629" cy="512157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703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50"/>
    </mc:Choice>
    <mc:Fallback xmlns="">
      <p:transition spd="slow" advTm="1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140</Words>
  <Application>Microsoft Office PowerPoint</Application>
  <PresentationFormat>Presentación en pantalla (16:9)</PresentationFormat>
  <Paragraphs>31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89</cp:revision>
  <dcterms:created xsi:type="dcterms:W3CDTF">2019-04-23T18:23:47Z</dcterms:created>
  <dcterms:modified xsi:type="dcterms:W3CDTF">2019-04-26T23:19:48Z</dcterms:modified>
</cp:coreProperties>
</file>