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71" r:id="rId4"/>
    <p:sldId id="269" r:id="rId5"/>
    <p:sldId id="268" r:id="rId6"/>
    <p:sldId id="265" r:id="rId7"/>
    <p:sldId id="267" r:id="rId8"/>
    <p:sldId id="270" r:id="rId9"/>
    <p:sldId id="259" r:id="rId10"/>
    <p:sldId id="262" r:id="rId11"/>
    <p:sldId id="261" r:id="rId12"/>
    <p:sldId id="277" r:id="rId13"/>
    <p:sldId id="260" r:id="rId14"/>
    <p:sldId id="275" r:id="rId15"/>
    <p:sldId id="276" r:id="rId16"/>
    <p:sldId id="273" r:id="rId17"/>
    <p:sldId id="274" r:id="rId18"/>
    <p:sldId id="279" r:id="rId19"/>
    <p:sldId id="272" r:id="rId20"/>
    <p:sldId id="257" r:id="rId21"/>
    <p:sldId id="280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1x5bGlt2QYRsg+Fl/NF7A" hashData="i1jJH6sMjmGqZEVAP+48BTUmDn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786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B5F79-D94C-44F5-B97A-C8002A1A0019}" type="datetimeFigureOut">
              <a:rPr lang="es-ES" smtClean="0"/>
              <a:pPr/>
              <a:t>07/09/2012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6E2D3-8A53-4597-A461-3ADA0C166D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B5F79-D94C-44F5-B97A-C8002A1A0019}" type="datetimeFigureOut">
              <a:rPr lang="es-ES" smtClean="0"/>
              <a:pPr/>
              <a:t>07/09/2012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6E2D3-8A53-4597-A461-3ADA0C166D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B5F79-D94C-44F5-B97A-C8002A1A0019}" type="datetimeFigureOut">
              <a:rPr lang="es-ES" smtClean="0"/>
              <a:pPr/>
              <a:t>07/09/2012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6E2D3-8A53-4597-A461-3ADA0C166D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B5F79-D94C-44F5-B97A-C8002A1A0019}" type="datetimeFigureOut">
              <a:rPr lang="es-ES" smtClean="0"/>
              <a:pPr/>
              <a:t>07/09/2012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6E2D3-8A53-4597-A461-3ADA0C166D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B5F79-D94C-44F5-B97A-C8002A1A0019}" type="datetimeFigureOut">
              <a:rPr lang="es-ES" smtClean="0"/>
              <a:pPr/>
              <a:t>07/09/2012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6E2D3-8A53-4597-A461-3ADA0C166D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B5F79-D94C-44F5-B97A-C8002A1A0019}" type="datetimeFigureOut">
              <a:rPr lang="es-ES" smtClean="0"/>
              <a:pPr/>
              <a:t>07/09/2012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6E2D3-8A53-4597-A461-3ADA0C166D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B5F79-D94C-44F5-B97A-C8002A1A0019}" type="datetimeFigureOut">
              <a:rPr lang="es-ES" smtClean="0"/>
              <a:pPr/>
              <a:t>07/09/2012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6E2D3-8A53-4597-A461-3ADA0C166D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B5F79-D94C-44F5-B97A-C8002A1A0019}" type="datetimeFigureOut">
              <a:rPr lang="es-ES" smtClean="0"/>
              <a:pPr/>
              <a:t>07/09/2012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6E2D3-8A53-4597-A461-3ADA0C166D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B5F79-D94C-44F5-B97A-C8002A1A0019}" type="datetimeFigureOut">
              <a:rPr lang="es-ES" smtClean="0"/>
              <a:pPr/>
              <a:t>07/09/2012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6E2D3-8A53-4597-A461-3ADA0C166D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B5F79-D94C-44F5-B97A-C8002A1A0019}" type="datetimeFigureOut">
              <a:rPr lang="es-ES" smtClean="0"/>
              <a:pPr/>
              <a:t>07/09/2012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6E2D3-8A53-4597-A461-3ADA0C166D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B5F79-D94C-44F5-B97A-C8002A1A0019}" type="datetimeFigureOut">
              <a:rPr lang="es-ES" smtClean="0"/>
              <a:pPr/>
              <a:t>07/09/2012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6E2D3-8A53-4597-A461-3ADA0C166D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F907EE-9B0D-4122-B137-A2F97A9D47F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5F79-D94C-44F5-B97A-C8002A1A0019}" type="datetimeFigureOut">
              <a:rPr lang="es-ES" smtClean="0"/>
              <a:pPr/>
              <a:t>07/09/2012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46E2D3-8A53-4597-A461-3ADA0C166D2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FB43C31-0265-4DE5-BD20-C900E13A00E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audio" Target="../media/audio7.wav"/><Relationship Id="rId18" Type="http://schemas.openxmlformats.org/officeDocument/2006/relationships/image" Target="../media/image15.jpeg"/><Relationship Id="rId3" Type="http://schemas.openxmlformats.org/officeDocument/2006/relationships/image" Target="../media/image7.jpeg"/><Relationship Id="rId7" Type="http://schemas.openxmlformats.org/officeDocument/2006/relationships/audio" Target="../media/audio4.wav"/><Relationship Id="rId12" Type="http://schemas.openxmlformats.org/officeDocument/2006/relationships/image" Target="../media/image12.jpeg"/><Relationship Id="rId17" Type="http://schemas.openxmlformats.org/officeDocument/2006/relationships/audio" Target="../media/audio9.wav"/><Relationship Id="rId2" Type="http://schemas.openxmlformats.org/officeDocument/2006/relationships/audio" Target="../media/audio2.wav"/><Relationship Id="rId16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11" Type="http://schemas.openxmlformats.org/officeDocument/2006/relationships/audio" Target="../media/audio6.wav"/><Relationship Id="rId5" Type="http://schemas.openxmlformats.org/officeDocument/2006/relationships/image" Target="../media/image8.jpeg"/><Relationship Id="rId15" Type="http://schemas.openxmlformats.org/officeDocument/2006/relationships/audio" Target="../media/audio8.wav"/><Relationship Id="rId10" Type="http://schemas.openxmlformats.org/officeDocument/2006/relationships/image" Target="../media/image11.jpeg"/><Relationship Id="rId4" Type="http://schemas.openxmlformats.org/officeDocument/2006/relationships/audio" Target="../media/audio3.wav"/><Relationship Id="rId9" Type="http://schemas.openxmlformats.org/officeDocument/2006/relationships/audio" Target="../media/audio5.wav"/><Relationship Id="rId14" Type="http://schemas.openxmlformats.org/officeDocument/2006/relationships/image" Target="../media/image1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5" Type="http://schemas.openxmlformats.org/officeDocument/2006/relationships/slide" Target="slide2.xml"/><Relationship Id="rId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5" Type="http://schemas.openxmlformats.org/officeDocument/2006/relationships/slide" Target="slide2.xml"/><Relationship Id="rId4" Type="http://schemas.openxmlformats.org/officeDocument/2006/relationships/image" Target="../media/image31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5" Type="http://schemas.openxmlformats.org/officeDocument/2006/relationships/slide" Target="slide2.xml"/><Relationship Id="rId4" Type="http://schemas.openxmlformats.org/officeDocument/2006/relationships/image" Target="../media/image44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5" Type="http://schemas.openxmlformats.org/officeDocument/2006/relationships/slide" Target="slide2.xml"/><Relationship Id="rId4" Type="http://schemas.openxmlformats.org/officeDocument/2006/relationships/image" Target="../media/image53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4.png"/><Relationship Id="rId7" Type="http://schemas.openxmlformats.org/officeDocument/2006/relationships/image" Target="../media/image5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7.png"/><Relationship Id="rId1" Type="http://schemas.openxmlformats.org/officeDocument/2006/relationships/audio" Target="../media/audio10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SION-VEGA.jpg"/>
          <p:cNvPicPr>
            <a:picLocks noChangeAspect="1"/>
          </p:cNvPicPr>
          <p:nvPr/>
        </p:nvPicPr>
        <p:blipFill>
          <a:blip r:embed="rId3"/>
          <a:srcRect b="5208"/>
          <a:stretch>
            <a:fillRect/>
          </a:stretch>
        </p:blipFill>
        <p:spPr>
          <a:xfrm>
            <a:off x="0" y="0"/>
            <a:ext cx="8501090" cy="685800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7286644" y="0"/>
            <a:ext cx="1428760" cy="21431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482" name="Picture 2" descr="http://static1.glowtxt.com/data1/d/8/7/d87eeb4dcc58e5c2aa655502a88eeb04b59b1e1cda39a3ee5e6b4b0d3255bfef95601890afd80709da39a3ee5e6b4b0d3255bfef95601890afd807098f40f8e164b6ead0bba49454eeb26379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88078" y="214290"/>
            <a:ext cx="4802954" cy="1595609"/>
          </a:xfrm>
          <a:prstGeom prst="rect">
            <a:avLst/>
          </a:prstGeom>
          <a:noFill/>
        </p:spPr>
      </p:pic>
      <p:pic>
        <p:nvPicPr>
          <p:cNvPr id="20484" name="Picture 4" descr="http://static1.glowtxt.com/data1/b/2/1/b213085ca1a50f97dc370c2863f8f5ae7f6dd2bbda39a3ee5e6b4b0d3255bfef95601890afd80709da39a3ee5e6b4b0d3255bfef95601890afd807098f40f8e164b6ead0bba49454eeb26379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10755" y="1191078"/>
            <a:ext cx="2218963" cy="1237790"/>
          </a:xfrm>
          <a:prstGeom prst="rect">
            <a:avLst/>
          </a:prstGeom>
          <a:noFill/>
        </p:spPr>
      </p:pic>
      <p:pic>
        <p:nvPicPr>
          <p:cNvPr id="20486" name="Picture 6" descr="http://static1.glowtxt.com/data1/d/9/f/d9f39824b724570b5763c9f7cbad3d406feb8d84da39a3ee5e6b4b0d3255bfef95601890afd80709da39a3ee5e6b4b0d3255bfef95601890afd807098f40f8e164b6ead0bba49454eeb26379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00893" y="2195586"/>
            <a:ext cx="1857388" cy="1364211"/>
          </a:xfrm>
          <a:prstGeom prst="rect">
            <a:avLst/>
          </a:prstGeom>
          <a:noFill/>
        </p:spPr>
      </p:pic>
      <p:pic>
        <p:nvPicPr>
          <p:cNvPr id="20488" name="Picture 8" descr="http://static1.glowtxt.com/data1/f/f/0/ff0758bf628703070af97e306c4b30b353639863da39a3ee5e6b4b0d3255bfef95601890afd80709da39a3ee5e6b4b0d3255bfef95601890afd807098f40f8e164b6ead0bba49454eeb26379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898838" y="3429000"/>
            <a:ext cx="2020675" cy="1571636"/>
          </a:xfrm>
          <a:prstGeom prst="rect">
            <a:avLst/>
          </a:prstGeom>
          <a:noFill/>
        </p:spPr>
      </p:pic>
      <p:pic>
        <p:nvPicPr>
          <p:cNvPr id="20490" name="Picture 10" descr="http://static1.glowtxt.com/data1/a/d/a/ada96c7e504e8a492363e367879b385fb83486a3da39a3ee5e6b4b0d3255bfef95601890afd80709da39a3ee5e6b4b0d3255bfef95601890afd807098f40f8e164b6ead0bba49454eeb26379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286512" y="4929198"/>
            <a:ext cx="2643174" cy="1176358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1071538" y="3643314"/>
            <a:ext cx="83708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dirty="0" err="1" smtClean="0">
                <a:solidFill>
                  <a:schemeClr val="accent3">
                    <a:lumMod val="75000"/>
                  </a:schemeClr>
                </a:solidFill>
                <a:latin typeface="Script MT Bold" pitchFamily="66" charset="0"/>
              </a:rPr>
              <a:t>Pps.Pac-jaz</a:t>
            </a:r>
            <a:endParaRPr lang="es-ES" sz="1000" dirty="0">
              <a:solidFill>
                <a:schemeClr val="accent3">
                  <a:lumMod val="75000"/>
                </a:schemeClr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12000">
    <p:sndAc>
      <p:stSnd>
        <p:snd r:embed="rId2" name="aplaus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sz="1200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z="1200" dirty="0"/>
          </a:p>
        </p:txBody>
      </p:sp>
      <p:pic>
        <p:nvPicPr>
          <p:cNvPr id="24578" name="Picture 2" descr="http://images.music-story.com/img/album_P_165/pasion-vega-pasion-vega.jpg">
            <a:hlinkClick r:id="" action="ppaction://hlinkshowjump?jump=nextslide">
              <a:snd r:embed="rId2" name="Pasion Vega- habanera de los ojos cerrados -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500042"/>
            <a:ext cx="1000132" cy="1000133"/>
          </a:xfrm>
          <a:prstGeom prst="ellipse">
            <a:avLst/>
          </a:prstGeom>
          <a:ln w="6350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4580" name="Picture 4" descr="http://ts2.mm.bing.net/th?id=i.4924623067939381&amp;pid=1.9">
            <a:hlinkClick r:id="" action="ppaction://hlinkshowjump?jump=nextslide">
              <a:snd r:embed="rId4" name="Pasion Vega- bocas.wav"/>
            </a:hlinkClick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5786" y="2000240"/>
            <a:ext cx="1010649" cy="941355"/>
          </a:xfrm>
          <a:prstGeom prst="ellipse">
            <a:avLst/>
          </a:prstGeom>
          <a:ln w="6350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4582" name="Picture 6" descr="http://ts1.mm.bing.net/th?id=i.4507152302014928&amp;pid=1.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4348" y="3500438"/>
            <a:ext cx="1000132" cy="1000132"/>
          </a:xfrm>
          <a:prstGeom prst="ellipse">
            <a:avLst/>
          </a:prstGeom>
          <a:ln w="6350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4584" name="Picture 8" descr="http://ts3.mm.bing.net/th?id=i.4700846705279414&amp;pid=1.9">
            <a:hlinkClick r:id="" action="ppaction://hlinkshowjump?jump=nextslide">
              <a:snd r:embed="rId7" name="Pasion Vega-María se bebe las calles-.wav"/>
            </a:hlinkClick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2910" y="4929198"/>
            <a:ext cx="1000132" cy="1000133"/>
          </a:xfrm>
          <a:prstGeom prst="ellipse">
            <a:avLst/>
          </a:prstGeom>
          <a:ln w="6350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4586" name="Picture 10" descr="http://ts3.mm.bing.net/th?id=i.4925125596677338&amp;pid=1.9">
            <a:hlinkClick r:id="" action="ppaction://hlinkshowjump?jump=nextslide">
              <a:snd r:embed="rId9" name="Pasion Vega-marinero.wav"/>
            </a:hlinkClick>
          </p:cNvPr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768" y="428604"/>
            <a:ext cx="928694" cy="928694"/>
          </a:xfrm>
          <a:prstGeom prst="ellipse">
            <a:avLst/>
          </a:prstGeom>
          <a:ln w="6350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4588" name="Picture 12" descr="http://www.todotele.com/wp-content/uploads/2009/02/20061123172151_pasion20vega-150x150.jpg">
            <a:hlinkClick r:id="" action="ppaction://hlinkshowjump?jump=nextslide">
              <a:snd r:embed="rId11" name="Pasion Vega-ojos verdes.wav"/>
            </a:hlinkClick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143768" y="1857364"/>
            <a:ext cx="928694" cy="928694"/>
          </a:xfrm>
          <a:prstGeom prst="ellipse">
            <a:avLst/>
          </a:prstGeom>
          <a:ln w="6350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4590" name="Picture 14" descr="http://ts4.mm.bing.net/th?id=i.4670111915379071&amp;pid=1.9">
            <a:hlinkClick r:id="" action="ppaction://hlinkshowjump?jump=nextslide">
              <a:snd r:embed="rId13" name="Pasion Vega-olvidarte-.wav"/>
            </a:hlinkClick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7215206" y="3286124"/>
            <a:ext cx="952496" cy="952497"/>
          </a:xfrm>
          <a:prstGeom prst="ellipse">
            <a:avLst/>
          </a:prstGeom>
          <a:ln w="6350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4592" name="Picture 16" descr="http://ts1.mm.bing.net/th?id=i.4697466567787668&amp;pid=1.9">
            <a:hlinkClick r:id="" action="ppaction://hlinkshowjump?jump=nextslide">
              <a:snd r:embed="rId15" name="Pasion Vega-sinceramente_tuya.wav"/>
            </a:hlinkClick>
          </p:cNvPr>
          <p:cNvPicPr>
            <a:picLocks noChangeAspect="1" noChangeArrowheads="1"/>
          </p:cNvPicPr>
          <p:nvPr/>
        </p:nvPicPr>
        <p:blipFill>
          <a:blip r:embed="rId16"/>
          <a:srcRect r="14122" b="10937"/>
          <a:stretch>
            <a:fillRect/>
          </a:stretch>
        </p:blipFill>
        <p:spPr bwMode="auto">
          <a:xfrm>
            <a:off x="7286644" y="4643446"/>
            <a:ext cx="928694" cy="995369"/>
          </a:xfrm>
          <a:prstGeom prst="ellipse">
            <a:avLst/>
          </a:prstGeom>
          <a:ln w="6350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2" name="11 CuadroTexto"/>
          <p:cNvSpPr txBox="1"/>
          <p:nvPr/>
        </p:nvSpPr>
        <p:spPr>
          <a:xfrm>
            <a:off x="0" y="1500174"/>
            <a:ext cx="26340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smtClean="0">
                <a:latin typeface="Georgia" pitchFamily="18" charset="0"/>
                <a:hlinkClick r:id="" action="ppaction://hlinkshowjump?jump=nextslide">
                  <a:snd r:embed="rId2" name="Pasion Vega- habanera de los ojos cerrados -.wav"/>
                </a:hlinkClick>
              </a:rPr>
              <a:t>La Habanera  De Los  Ojos Cerrados</a:t>
            </a:r>
            <a:endParaRPr lang="es-ES" sz="1200" dirty="0">
              <a:latin typeface="Georgia" pitchFamily="18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28662" y="2928934"/>
            <a:ext cx="5822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smtClean="0">
                <a:latin typeface="Georgia" pitchFamily="18" charset="0"/>
                <a:hlinkClick r:id="" action="ppaction://hlinkshowjump?jump=nextslide">
                  <a:snd r:embed="rId4" name="Pasion Vega- bocas.wav"/>
                </a:hlinkClick>
              </a:rPr>
              <a:t>Bocas</a:t>
            </a:r>
            <a:endParaRPr lang="es-ES" sz="1200" dirty="0">
              <a:latin typeface="Georgia" pitchFamily="18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357158" y="4500570"/>
            <a:ext cx="169790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smtClean="0">
                <a:latin typeface="Georgia" pitchFamily="18" charset="0"/>
                <a:hlinkClick r:id="" action="ppaction://hlinkshowjump?jump=nextslide">
                  <a:snd r:embed="rId17" name="Pasion Vega-amor de contrabando.wav"/>
                </a:hlinkClick>
              </a:rPr>
              <a:t>Amor de Contrabando</a:t>
            </a:r>
            <a:endParaRPr lang="es-ES" sz="1200" dirty="0">
              <a:latin typeface="Georgia" pitchFamily="18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285720" y="6000768"/>
            <a:ext cx="18694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smtClean="0">
                <a:latin typeface="Georgia" pitchFamily="18" charset="0"/>
                <a:hlinkClick r:id="" action="ppaction://hlinkshowjump?jump=nextslide">
                  <a:snd r:embed="rId7" name="Pasion Vega-María se bebe las calles-.wav"/>
                </a:hlinkClick>
              </a:rPr>
              <a:t>María Se Bebe Las Calles</a:t>
            </a:r>
            <a:endParaRPr lang="es-ES" sz="1200" dirty="0">
              <a:latin typeface="Georgia" pitchFamily="18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7143768" y="1357298"/>
            <a:ext cx="8226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smtClean="0">
                <a:latin typeface="Georgia" pitchFamily="18" charset="0"/>
                <a:hlinkClick r:id="" action="ppaction://hlinkshowjump?jump=nextslide">
                  <a:snd r:embed="rId9" name="Pasion Vega-marinero.wav"/>
                </a:hlinkClick>
              </a:rPr>
              <a:t>Marinero</a:t>
            </a:r>
            <a:endParaRPr lang="es-ES" sz="1200" dirty="0">
              <a:latin typeface="Georgia" pitchFamily="18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7215206" y="2786058"/>
            <a:ext cx="9957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smtClean="0">
                <a:latin typeface="Georgia" pitchFamily="18" charset="0"/>
                <a:hlinkClick r:id="" action="ppaction://hlinkshowjump?jump=nextslide">
                  <a:snd r:embed="rId11" name="Pasion Vega-ojos verdes.wav"/>
                </a:hlinkClick>
              </a:rPr>
              <a:t>Ojos Verdes</a:t>
            </a:r>
            <a:endParaRPr lang="es-ES" sz="1200" dirty="0">
              <a:latin typeface="Georgia" pitchFamily="18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7286644" y="4214818"/>
            <a:ext cx="81785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smtClean="0">
                <a:latin typeface="Georgia" pitchFamily="18" charset="0"/>
                <a:hlinkClick r:id="" action="ppaction://hlinkshowjump?jump=nextslide">
                  <a:snd r:embed="rId13" name="Pasion Vega-olvidarte-.wav"/>
                </a:hlinkClick>
              </a:rPr>
              <a:t>Olvidarte</a:t>
            </a:r>
            <a:endParaRPr lang="es-ES" sz="1200" dirty="0">
              <a:latin typeface="Georgia" pitchFamily="18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7000892" y="5715016"/>
            <a:ext cx="17145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latin typeface="Georgia" pitchFamily="18" charset="0"/>
                <a:hlinkClick r:id="" action="ppaction://hlinkshowjump?jump=nextslide">
                  <a:snd r:embed="rId15" name="Pasion Vega-sinceramente_tuya.wav"/>
                </a:hlinkClick>
              </a:rPr>
              <a:t>Sinceramente Tuya</a:t>
            </a:r>
            <a:endParaRPr lang="es-ES" sz="1200" dirty="0">
              <a:latin typeface="Georgia" pitchFamily="18" charset="0"/>
            </a:endParaRPr>
          </a:p>
        </p:txBody>
      </p:sp>
      <p:pic>
        <p:nvPicPr>
          <p:cNvPr id="20484" name="Picture 4" descr="http://upload.wikimedia.org/wikipedia/commons/d/d5/Pasi%C3%B3n_Vega_en_escena_-_1.JPG"/>
          <p:cNvPicPr>
            <a:picLocks noChangeAspect="1" noChangeArrowheads="1"/>
          </p:cNvPicPr>
          <p:nvPr/>
        </p:nvPicPr>
        <p:blipFill>
          <a:blip r:embed="rId18" cstate="print"/>
          <a:srcRect l="22641" t="6289" r="15094"/>
          <a:stretch>
            <a:fillRect/>
          </a:stretch>
        </p:blipFill>
        <p:spPr bwMode="auto">
          <a:xfrm>
            <a:off x="2786050" y="1142984"/>
            <a:ext cx="4143404" cy="4964941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3" name="22 CuadroTexto"/>
          <p:cNvSpPr txBox="1"/>
          <p:nvPr/>
        </p:nvSpPr>
        <p:spPr>
          <a:xfrm>
            <a:off x="1857356" y="357166"/>
            <a:ext cx="5222905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Haz 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click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 en las  fotos  pequeñas  o en  el</a:t>
            </a:r>
          </a:p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título para  escuchar  cada canción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ef6b4b3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fb4fc46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598692" y="571480"/>
            <a:ext cx="4473374" cy="6286520"/>
          </a:xfrm>
          <a:prstGeom prst="rect">
            <a:avLst/>
          </a:prstGeom>
        </p:spPr>
      </p:pic>
      <p:sp>
        <p:nvSpPr>
          <p:cNvPr id="6" name="5 Botón de acción: Comienzo">
            <a:hlinkClick r:id="" action="ppaction://hlinkshowjump?jump=firstslide" highlightClick="1"/>
          </p:cNvPr>
          <p:cNvSpPr/>
          <p:nvPr/>
        </p:nvSpPr>
        <p:spPr>
          <a:xfrm>
            <a:off x="8143900" y="6215082"/>
            <a:ext cx="470912" cy="328036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4429124" y="6215082"/>
            <a:ext cx="3579891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  <a:hlinkClick r:id="rId4" action="ppaction://hlinksldjump"/>
              </a:rPr>
              <a:t>Volver al índice de canciones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c19bad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33cf5dc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3214678" y="3500438"/>
            <a:ext cx="4863390" cy="4000504"/>
          </a:xfrm>
          <a:prstGeom prst="rect">
            <a:avLst/>
          </a:prstGeom>
          <a:scene3d>
            <a:camera prst="perspectiveContrastingLeftFacing"/>
            <a:lightRig rig="threePt" dir="t"/>
          </a:scene3d>
        </p:spPr>
      </p:pic>
      <p:pic>
        <p:nvPicPr>
          <p:cNvPr id="8" name="7 Imagen" descr="e46ac621.png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3786182" y="0"/>
            <a:ext cx="4643470" cy="7146334"/>
          </a:xfrm>
          <a:prstGeom prst="rect">
            <a:avLst/>
          </a:prstGeom>
        </p:spPr>
      </p:pic>
      <p:sp>
        <p:nvSpPr>
          <p:cNvPr id="9" name="8 Botón de acción: Comienzo">
            <a:hlinkClick r:id="" action="ppaction://hlinkshowjump?jump=firstslide" highlightClick="1"/>
          </p:cNvPr>
          <p:cNvSpPr/>
          <p:nvPr/>
        </p:nvSpPr>
        <p:spPr>
          <a:xfrm>
            <a:off x="3929058" y="6286520"/>
            <a:ext cx="470912" cy="328036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214282" y="6286520"/>
            <a:ext cx="3579891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  <a:hlinkClick r:id="rId5" action="ppaction://hlinksldjump"/>
              </a:rPr>
              <a:t>Volver al índice de canciones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bbe579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f7dd11db.pn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0" y="1285884"/>
            <a:ext cx="4383398" cy="5572116"/>
          </a:xfrm>
          <a:prstGeom prst="rect">
            <a:avLst/>
          </a:prstGeom>
        </p:spPr>
      </p:pic>
      <p:sp>
        <p:nvSpPr>
          <p:cNvPr id="6" name="5 Botón de acción: Comienzo">
            <a:hlinkClick r:id="" action="ppaction://hlinkshowjump?jump=firstslide" highlightClick="1"/>
          </p:cNvPr>
          <p:cNvSpPr/>
          <p:nvPr/>
        </p:nvSpPr>
        <p:spPr>
          <a:xfrm>
            <a:off x="8143900" y="6215082"/>
            <a:ext cx="470912" cy="328036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4429124" y="6215082"/>
            <a:ext cx="3579891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  <a:hlinkClick r:id="rId4" action="ppaction://hlinksldjump"/>
              </a:rPr>
              <a:t>Volver al índice de canciones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e0e918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706c6295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1142976" y="25522"/>
            <a:ext cx="4743459" cy="6832478"/>
          </a:xfrm>
          <a:prstGeom prst="rect">
            <a:avLst/>
          </a:prstGeom>
        </p:spPr>
      </p:pic>
      <p:sp>
        <p:nvSpPr>
          <p:cNvPr id="6" name="5 Botón de acción: Comienzo">
            <a:hlinkClick r:id="" action="ppaction://hlinkshowjump?jump=firstslide" highlightClick="1"/>
          </p:cNvPr>
          <p:cNvSpPr/>
          <p:nvPr/>
        </p:nvSpPr>
        <p:spPr>
          <a:xfrm>
            <a:off x="8673088" y="6286520"/>
            <a:ext cx="470912" cy="328036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4958312" y="6286520"/>
            <a:ext cx="3579891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  <a:hlinkClick r:id="rId4" action="ppaction://hlinksldjump"/>
              </a:rPr>
              <a:t>Volver al índice de canciones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fb3cb63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61c91905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76374"/>
            <a:ext cx="4096261" cy="5281626"/>
          </a:xfrm>
          <a:prstGeom prst="rect">
            <a:avLst/>
          </a:prstGeom>
        </p:spPr>
      </p:pic>
      <p:sp>
        <p:nvSpPr>
          <p:cNvPr id="10" name="9 Botón de acción: Comienzo">
            <a:hlinkClick r:id="" action="ppaction://hlinkshowjump?jump=firstslide" highlightClick="1"/>
          </p:cNvPr>
          <p:cNvSpPr/>
          <p:nvPr/>
        </p:nvSpPr>
        <p:spPr>
          <a:xfrm>
            <a:off x="8143900" y="6215082"/>
            <a:ext cx="470912" cy="328036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4429124" y="6215082"/>
            <a:ext cx="3579891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  <a:hlinkClick r:id="rId4" action="ppaction://hlinksldjump"/>
              </a:rPr>
              <a:t>Volver al índice de canciones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4ee1e99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8"/>
            <a:ext cx="9144000" cy="6858048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flipV="1">
            <a:off x="7929586" y="6286520"/>
            <a:ext cx="857256" cy="214314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7929586" y="6143644"/>
            <a:ext cx="87395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900" b="1" dirty="0" smtClean="0">
              <a:solidFill>
                <a:schemeClr val="bg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  <a:p>
            <a:r>
              <a:rPr lang="es-ES" sz="900" b="1" dirty="0" smtClean="0">
                <a:solidFill>
                  <a:schemeClr val="bg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PPS.PAC-JAZ</a:t>
            </a:r>
          </a:p>
          <a:p>
            <a:endParaRPr lang="es-ES" sz="900" dirty="0"/>
          </a:p>
        </p:txBody>
      </p:sp>
      <p:pic>
        <p:nvPicPr>
          <p:cNvPr id="8" name="7 Imagen" descr="62024f7d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00034" y="857232"/>
            <a:ext cx="3786182" cy="6000768"/>
          </a:xfrm>
          <a:prstGeom prst="rect">
            <a:avLst/>
          </a:prstGeom>
        </p:spPr>
      </p:pic>
      <p:sp>
        <p:nvSpPr>
          <p:cNvPr id="9" name="8 Botón de acción: Comienzo">
            <a:hlinkClick r:id="" action="ppaction://hlinkshowjump?jump=firstslide" highlightClick="1"/>
          </p:cNvPr>
          <p:cNvSpPr/>
          <p:nvPr/>
        </p:nvSpPr>
        <p:spPr>
          <a:xfrm>
            <a:off x="8673088" y="5929330"/>
            <a:ext cx="470912" cy="328036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4958312" y="5929330"/>
            <a:ext cx="3579891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  <a:hlinkClick r:id="rId4" action="ppaction://hlinksldjump"/>
              </a:rPr>
              <a:t>Volver al índice de canciones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ccb40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6d1404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36403"/>
            <a:ext cx="4071934" cy="5321597"/>
          </a:xfrm>
          <a:prstGeom prst="rect">
            <a:avLst/>
          </a:prstGeom>
        </p:spPr>
      </p:pic>
      <p:pic>
        <p:nvPicPr>
          <p:cNvPr id="6" name="5 Imagen" descr="1223222375_gifs_animaux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9756" y="3643314"/>
            <a:ext cx="1104393" cy="1571636"/>
          </a:xfrm>
          <a:prstGeom prst="rect">
            <a:avLst/>
          </a:prstGeom>
        </p:spPr>
      </p:pic>
      <p:sp>
        <p:nvSpPr>
          <p:cNvPr id="7" name="6 Botón de acción: Comienzo">
            <a:hlinkClick r:id="" action="ppaction://hlinkshowjump?jump=firstslide" highlightClick="1"/>
          </p:cNvPr>
          <p:cNvSpPr/>
          <p:nvPr/>
        </p:nvSpPr>
        <p:spPr>
          <a:xfrm>
            <a:off x="3714776" y="6286520"/>
            <a:ext cx="470912" cy="328036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0" y="6286520"/>
            <a:ext cx="3579891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  <a:hlinkClick r:id="rId5" action="ppaction://hlinksldjump"/>
              </a:rPr>
              <a:t>Volver al índice de canciones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edfc67e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5" name="4 Imagen" descr="edfc67e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4500562" y="0"/>
            <a:ext cx="4643438" cy="6858000"/>
          </a:xfrm>
          <a:prstGeom prst="rect">
            <a:avLst/>
          </a:prstGeom>
        </p:spPr>
      </p:pic>
      <p:pic>
        <p:nvPicPr>
          <p:cNvPr id="7" name="6 Imagen" descr="eb45ad0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1071547"/>
            <a:ext cx="4772333" cy="5786454"/>
          </a:xfrm>
          <a:prstGeom prst="rect">
            <a:avLst/>
          </a:prstGeom>
        </p:spPr>
      </p:pic>
      <p:sp>
        <p:nvSpPr>
          <p:cNvPr id="8" name="7 Botón de acción: Comienzo">
            <a:hlinkClick r:id="" action="ppaction://hlinkshowjump?jump=firstslide" highlightClick="1"/>
          </p:cNvPr>
          <p:cNvSpPr/>
          <p:nvPr/>
        </p:nvSpPr>
        <p:spPr>
          <a:xfrm>
            <a:off x="8429652" y="6286520"/>
            <a:ext cx="470912" cy="328036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4714876" y="6286520"/>
            <a:ext cx="3579891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  <a:hlinkClick r:id="rId4" action="ppaction://hlinksldjump"/>
              </a:rPr>
              <a:t>Volver al índice de canciones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40d6c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a8c2930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3372" y="1571612"/>
            <a:ext cx="3396515" cy="5286388"/>
          </a:xfrm>
          <a:prstGeom prst="rect">
            <a:avLst/>
          </a:prstGeom>
        </p:spPr>
      </p:pic>
      <p:sp>
        <p:nvSpPr>
          <p:cNvPr id="6" name="5 Botón de acción: Comienzo">
            <a:hlinkClick r:id="" action="ppaction://hlinkshowjump?jump=firstslide" highlightClick="1"/>
          </p:cNvPr>
          <p:cNvSpPr/>
          <p:nvPr/>
        </p:nvSpPr>
        <p:spPr>
          <a:xfrm>
            <a:off x="3714776" y="6286520"/>
            <a:ext cx="470912" cy="328036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0" y="6286520"/>
            <a:ext cx="3579891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  <a:hlinkClick r:id="rId4" action="ppaction://hlinksldjump"/>
              </a:rPr>
              <a:t>Volver al índice de canciones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c2ff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5342596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857884" y="2071679"/>
            <a:ext cx="3286116" cy="4786322"/>
          </a:xfrm>
          <a:prstGeom prst="rect">
            <a:avLst/>
          </a:prstGeom>
        </p:spPr>
      </p:pic>
      <p:sp>
        <p:nvSpPr>
          <p:cNvPr id="6" name="5 Botón de acción: Comienzo">
            <a:hlinkClick r:id="" action="ppaction://hlinkshowjump?jump=firstslide" highlightClick="1"/>
          </p:cNvPr>
          <p:cNvSpPr/>
          <p:nvPr/>
        </p:nvSpPr>
        <p:spPr>
          <a:xfrm>
            <a:off x="3714776" y="6286520"/>
            <a:ext cx="470912" cy="328036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0" y="6286520"/>
            <a:ext cx="3579891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  <a:hlinkClick r:id="rId4" action="ppaction://hlinksldjump"/>
              </a:rPr>
              <a:t>Volver al índice de canciones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94dbc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399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049b5ad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6700" y="285728"/>
            <a:ext cx="4745180" cy="6572273"/>
          </a:xfrm>
          <a:prstGeom prst="rect">
            <a:avLst/>
          </a:prstGeom>
        </p:spPr>
      </p:pic>
      <p:sp>
        <p:nvSpPr>
          <p:cNvPr id="6" name="5 Botón de acción: Comienzo">
            <a:hlinkClick r:id="" action="ppaction://hlinkshowjump?jump=firstslide" highlightClick="1"/>
          </p:cNvPr>
          <p:cNvSpPr/>
          <p:nvPr/>
        </p:nvSpPr>
        <p:spPr>
          <a:xfrm>
            <a:off x="3714776" y="6286520"/>
            <a:ext cx="470912" cy="328036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0" y="6286520"/>
            <a:ext cx="3579891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  <a:hlinkClick r:id="rId4" action="ppaction://hlinksldjump"/>
              </a:rPr>
              <a:t>Volver al índice de canciones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94a3f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7 Imagen" descr="1d4c4a7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506553"/>
            <a:ext cx="4230064" cy="6351447"/>
          </a:xfrm>
          <a:prstGeom prst="rect">
            <a:avLst/>
          </a:prstGeom>
        </p:spPr>
      </p:pic>
      <p:sp>
        <p:nvSpPr>
          <p:cNvPr id="6" name="5 Botón de acción: Comienzo">
            <a:hlinkClick r:id="" action="ppaction://hlinkshowjump?jump=firstslide" highlightClick="1"/>
          </p:cNvPr>
          <p:cNvSpPr/>
          <p:nvPr/>
        </p:nvSpPr>
        <p:spPr>
          <a:xfrm>
            <a:off x="8501090" y="6215082"/>
            <a:ext cx="470912" cy="328036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4786314" y="6215082"/>
            <a:ext cx="3579891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  <a:hlinkClick r:id="rId4" action="ppaction://hlinksldjump"/>
              </a:rPr>
              <a:t>Volver al índice de canciones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466a1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73" y="0"/>
            <a:ext cx="9084854" cy="6858000"/>
          </a:xfrm>
          <a:prstGeom prst="rect">
            <a:avLst/>
          </a:prstGeom>
        </p:spPr>
      </p:pic>
      <p:pic>
        <p:nvPicPr>
          <p:cNvPr id="6" name="5 Imagen" descr="9e03b46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12" y="1500174"/>
            <a:ext cx="4272866" cy="5357826"/>
          </a:xfrm>
          <a:prstGeom prst="rect">
            <a:avLst/>
          </a:prstGeom>
        </p:spPr>
      </p:pic>
      <p:pic>
        <p:nvPicPr>
          <p:cNvPr id="7" name="6 Imagen" descr="1223222294_gifs_animaux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flipH="1">
            <a:off x="714348" y="3929066"/>
            <a:ext cx="1900271" cy="2714620"/>
          </a:xfrm>
          <a:prstGeom prst="rect">
            <a:avLst/>
          </a:prstGeom>
        </p:spPr>
      </p:pic>
      <p:sp>
        <p:nvSpPr>
          <p:cNvPr id="8" name="7 Botón de acción: Comienzo">
            <a:hlinkClick r:id="" action="ppaction://hlinkshowjump?jump=firstslide" highlightClick="1"/>
          </p:cNvPr>
          <p:cNvSpPr/>
          <p:nvPr/>
        </p:nvSpPr>
        <p:spPr>
          <a:xfrm>
            <a:off x="8501090" y="6357958"/>
            <a:ext cx="399474" cy="285752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4958312" y="6286520"/>
            <a:ext cx="3579891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  <a:hlinkClick r:id="rId5" action="ppaction://hlinksldjump"/>
              </a:rPr>
              <a:t>Volver al índice de canciones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403e39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5" name="4 Imagen" descr="fe515f2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92798"/>
            <a:ext cx="4657789" cy="7150798"/>
          </a:xfrm>
          <a:prstGeom prst="rect">
            <a:avLst/>
          </a:prstGeom>
        </p:spPr>
      </p:pic>
      <p:sp>
        <p:nvSpPr>
          <p:cNvPr id="6" name="5 Botón de acción: Comienzo">
            <a:hlinkClick r:id="" action="ppaction://hlinkshowjump?jump=firstslide" highlightClick="1"/>
          </p:cNvPr>
          <p:cNvSpPr/>
          <p:nvPr/>
        </p:nvSpPr>
        <p:spPr>
          <a:xfrm>
            <a:off x="8501090" y="6286520"/>
            <a:ext cx="470912" cy="328036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4786314" y="6286520"/>
            <a:ext cx="3579891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  <a:hlinkClick r:id="rId4" action="ppaction://hlinksldjump"/>
              </a:rPr>
              <a:t>Volver al índice de canciones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b479b2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aaab6e7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1000108"/>
            <a:ext cx="4239366" cy="6112460"/>
          </a:xfrm>
          <a:prstGeom prst="rect">
            <a:avLst/>
          </a:prstGeom>
        </p:spPr>
      </p:pic>
      <p:sp>
        <p:nvSpPr>
          <p:cNvPr id="6" name="5 Botón de acción: Comienzo">
            <a:hlinkClick r:id="" action="ppaction://hlinkshowjump?jump=firstslide" highlightClick="1"/>
          </p:cNvPr>
          <p:cNvSpPr/>
          <p:nvPr/>
        </p:nvSpPr>
        <p:spPr>
          <a:xfrm>
            <a:off x="4000496" y="6215082"/>
            <a:ext cx="470912" cy="328036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85720" y="6215082"/>
            <a:ext cx="3579891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  <a:hlinkClick r:id="rId4" action="ppaction://hlinksldjump"/>
              </a:rPr>
              <a:t>Volver al índice de canciones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66a4bc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580405d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1783053"/>
            <a:ext cx="4661434" cy="5074947"/>
          </a:xfrm>
          <a:prstGeom prst="rect">
            <a:avLst/>
          </a:prstGeom>
        </p:spPr>
      </p:pic>
      <p:sp>
        <p:nvSpPr>
          <p:cNvPr id="6" name="5 Botón de acción: Comienzo">
            <a:hlinkClick r:id="" action="ppaction://hlinkshowjump?jump=firstslide" highlightClick="1"/>
          </p:cNvPr>
          <p:cNvSpPr/>
          <p:nvPr/>
        </p:nvSpPr>
        <p:spPr>
          <a:xfrm>
            <a:off x="8501090" y="6215082"/>
            <a:ext cx="470912" cy="357190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4958312" y="6286520"/>
            <a:ext cx="3579891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  <a:hlinkClick r:id="rId4" action="ppaction://hlinksldjump"/>
              </a:rPr>
              <a:t>Volver al índice de canciones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42e09f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7" name="6 Imagen" descr="067e063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643570" y="1000108"/>
            <a:ext cx="3500430" cy="5080994"/>
          </a:xfrm>
          <a:prstGeom prst="rect">
            <a:avLst/>
          </a:prstGeom>
        </p:spPr>
      </p:pic>
      <p:pic>
        <p:nvPicPr>
          <p:cNvPr id="9" name="8 Imagen" descr="1223222383_gifs_animaux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0496" y="3214686"/>
            <a:ext cx="2055487" cy="2152637"/>
          </a:xfrm>
          <a:prstGeom prst="rect">
            <a:avLst/>
          </a:prstGeom>
        </p:spPr>
      </p:pic>
      <p:sp>
        <p:nvSpPr>
          <p:cNvPr id="8" name="7 Botón de acción: Comienzo">
            <a:hlinkClick r:id="" action="ppaction://hlinkshowjump?jump=firstslide" highlightClick="1"/>
          </p:cNvPr>
          <p:cNvSpPr/>
          <p:nvPr/>
        </p:nvSpPr>
        <p:spPr>
          <a:xfrm>
            <a:off x="3143240" y="6286520"/>
            <a:ext cx="470912" cy="328036"/>
          </a:xfrm>
          <a:prstGeom prst="actionButtonBeginning">
            <a:avLst/>
          </a:prstGeom>
          <a:solidFill>
            <a:srgbClr val="FF0000"/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0" y="6286520"/>
            <a:ext cx="3170548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  <a:hlinkClick r:id="rId5" action="ppaction://hlinksldjump"/>
              </a:rPr>
              <a:t>Volver al índice de canciones</a:t>
            </a:r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4643438" y="6143644"/>
            <a:ext cx="42592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atura MT Script Capitals" pitchFamily="66" charset="0"/>
              </a:rPr>
              <a:t>Francisco del Olmo-Jazmín</a:t>
            </a:r>
            <a:endParaRPr lang="es-ES" sz="2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ASION  VEGA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PASION  VEGA</Template>
  <TotalTime>0</TotalTime>
  <Words>166</Words>
  <Application>Microsoft Office PowerPoint</Application>
  <PresentationFormat>Presentación en pantalla (4:3)</PresentationFormat>
  <Paragraphs>46</Paragraphs>
  <Slides>20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PASION  VEGA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2012-09-07T17:43:27Z</dcterms:created>
  <dcterms:modified xsi:type="dcterms:W3CDTF">2012-09-07T17:44:43Z</dcterms:modified>
</cp:coreProperties>
</file>