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4"/>
  </p:notesMasterIdLst>
  <p:sldIdLst>
    <p:sldId id="256" r:id="rId3"/>
    <p:sldId id="268" r:id="rId4"/>
    <p:sldId id="275" r:id="rId5"/>
    <p:sldId id="269" r:id="rId6"/>
    <p:sldId id="270" r:id="rId7"/>
    <p:sldId id="267" r:id="rId8"/>
    <p:sldId id="273" r:id="rId9"/>
    <p:sldId id="276" r:id="rId10"/>
    <p:sldId id="271" r:id="rId11"/>
    <p:sldId id="274" r:id="rId12"/>
    <p:sldId id="265" r:id="rId13"/>
    <p:sldId id="272" r:id="rId14"/>
    <p:sldId id="262" r:id="rId15"/>
    <p:sldId id="263" r:id="rId16"/>
    <p:sldId id="260" r:id="rId17"/>
    <p:sldId id="284" r:id="rId18"/>
    <p:sldId id="264" r:id="rId19"/>
    <p:sldId id="283" r:id="rId20"/>
    <p:sldId id="282" r:id="rId21"/>
    <p:sldId id="258" r:id="rId22"/>
    <p:sldId id="280" r:id="rId23"/>
    <p:sldId id="288" r:id="rId24"/>
    <p:sldId id="290" r:id="rId25"/>
    <p:sldId id="287" r:id="rId26"/>
    <p:sldId id="259" r:id="rId27"/>
    <p:sldId id="297" r:id="rId28"/>
    <p:sldId id="289" r:id="rId29"/>
    <p:sldId id="298" r:id="rId30"/>
    <p:sldId id="286" r:id="rId31"/>
    <p:sldId id="296" r:id="rId32"/>
    <p:sldId id="257" r:id="rId33"/>
    <p:sldId id="294" r:id="rId34"/>
    <p:sldId id="285" r:id="rId35"/>
    <p:sldId id="301" r:id="rId36"/>
    <p:sldId id="299" r:id="rId37"/>
    <p:sldId id="303" r:id="rId38"/>
    <p:sldId id="295" r:id="rId39"/>
    <p:sldId id="300" r:id="rId40"/>
    <p:sldId id="304" r:id="rId41"/>
    <p:sldId id="293" r:id="rId42"/>
    <p:sldId id="305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IGHVAIBfKhz6sdjLCAQiQ" hashData="OMYxJrPTQgvZ9PijCe/uE4799h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F173"/>
    <a:srgbClr val="FF9933"/>
    <a:srgbClr val="663300"/>
    <a:srgbClr val="C3763D"/>
    <a:srgbClr val="996600"/>
    <a:srgbClr val="8C7A38"/>
    <a:srgbClr val="CC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17" autoAdjust="0"/>
    <p:restoredTop sz="94660"/>
  </p:normalViewPr>
  <p:slideViewPr>
    <p:cSldViewPr>
      <p:cViewPr>
        <p:scale>
          <a:sx n="50" d="100"/>
          <a:sy n="50" d="100"/>
        </p:scale>
        <p:origin x="-702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E5582B-F290-4B07-8A4F-F7AC4A3E976D}" type="datetimeFigureOut">
              <a:rPr lang="es-ES" smtClean="0"/>
              <a:pPr/>
              <a:t>26/02/2013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D9241D-D9E8-414D-98EC-F97F6A4972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9241D-D9E8-414D-98EC-F97F6A4972B2}" type="slidenum">
              <a:rPr lang="es-ES" smtClean="0"/>
              <a:pPr/>
              <a:t>29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9241D-D9E8-414D-98EC-F97F6A4972B2}" type="slidenum">
              <a:rPr lang="es-ES" smtClean="0"/>
              <a:pPr/>
              <a:t>33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4F2E9-CB27-4019-9A56-A2648C5ED483}" type="datetimeFigureOut">
              <a:rPr lang="es-ES" smtClean="0"/>
              <a:pPr/>
              <a:t>26/02/2013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CAF0E-F877-496F-B327-5ECEC020A5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4F2E9-CB27-4019-9A56-A2648C5ED483}" type="datetimeFigureOut">
              <a:rPr lang="es-ES" smtClean="0"/>
              <a:pPr/>
              <a:t>26/02/2013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CAF0E-F877-496F-B327-5ECEC020A5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4F2E9-CB27-4019-9A56-A2648C5ED483}" type="datetimeFigureOut">
              <a:rPr lang="es-ES" smtClean="0"/>
              <a:pPr/>
              <a:t>26/02/2013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CAF0E-F877-496F-B327-5ECEC020A5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4F2E9-CB27-4019-9A56-A2648C5ED483}" type="datetimeFigureOut">
              <a:rPr lang="es-ES" smtClean="0"/>
              <a:pPr/>
              <a:t>26/02/2013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CAF0E-F877-496F-B327-5ECEC020A5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4F2E9-CB27-4019-9A56-A2648C5ED483}" type="datetimeFigureOut">
              <a:rPr lang="es-ES" smtClean="0"/>
              <a:pPr/>
              <a:t>26/02/2013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CAF0E-F877-496F-B327-5ECEC020A5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4F2E9-CB27-4019-9A56-A2648C5ED483}" type="datetimeFigureOut">
              <a:rPr lang="es-ES" smtClean="0"/>
              <a:pPr/>
              <a:t>26/02/2013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CAF0E-F877-496F-B327-5ECEC020A5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4F2E9-CB27-4019-9A56-A2648C5ED483}" type="datetimeFigureOut">
              <a:rPr lang="es-ES" smtClean="0"/>
              <a:pPr/>
              <a:t>26/02/2013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CAF0E-F877-496F-B327-5ECEC020A5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4F2E9-CB27-4019-9A56-A2648C5ED483}" type="datetimeFigureOut">
              <a:rPr lang="es-ES" smtClean="0"/>
              <a:pPr/>
              <a:t>26/02/2013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CAF0E-F877-496F-B327-5ECEC020A5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4F2E9-CB27-4019-9A56-A2648C5ED483}" type="datetimeFigureOut">
              <a:rPr lang="es-ES" smtClean="0"/>
              <a:pPr/>
              <a:t>26/02/2013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CAF0E-F877-496F-B327-5ECEC020A5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4F2E9-CB27-4019-9A56-A2648C5ED483}" type="datetimeFigureOut">
              <a:rPr lang="es-ES" smtClean="0"/>
              <a:pPr/>
              <a:t>26/02/2013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CAF0E-F877-496F-B327-5ECEC020A5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4F2E9-CB27-4019-9A56-A2648C5ED483}" type="datetimeFigureOut">
              <a:rPr lang="es-ES" smtClean="0"/>
              <a:pPr/>
              <a:t>26/02/2013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CAF0E-F877-496F-B327-5ECEC020A5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4B34DD-F0E3-45F1-B177-4D0EBECEE89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34F2E9-CB27-4019-9A56-A2648C5ED483}" type="datetimeFigureOut">
              <a:rPr lang="es-ES" smtClean="0"/>
              <a:pPr/>
              <a:t>26/02/2013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8CAF0E-F877-496F-B327-5ECEC020A5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6FF5FA8-3575-402A-B69D-C9FAB94AF5B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jpe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gif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oolgifs.de/" TargetMode="External"/><Relationship Id="rId5" Type="http://schemas.openxmlformats.org/officeDocument/2006/relationships/image" Target="../media/image65.gif"/><Relationship Id="rId4" Type="http://schemas.openxmlformats.org/officeDocument/2006/relationships/image" Target="../media/image64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6.png"/><Relationship Id="rId7" Type="http://schemas.openxmlformats.org/officeDocument/2006/relationships/image" Target="../media/image6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!cid_003101cc02b3$f25ca0a0$837ffea9@celiap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7150" y="-49574"/>
            <a:ext cx="9201150" cy="69075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Lágrima"/>
          <p:cNvSpPr/>
          <p:nvPr/>
        </p:nvSpPr>
        <p:spPr>
          <a:xfrm>
            <a:off x="2357422" y="3071810"/>
            <a:ext cx="2500330" cy="2571768"/>
          </a:xfrm>
          <a:prstGeom prst="teardrop">
            <a:avLst/>
          </a:prstGeom>
          <a:gradFill flip="none" rotWithShape="1">
            <a:gsLst>
              <a:gs pos="36000">
                <a:srgbClr val="D6B19C">
                  <a:alpha val="4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212424">
            <a:off x="3533764" y="3574076"/>
            <a:ext cx="2500330" cy="2571768"/>
          </a:xfrm>
          <a:prstGeom prst="teardrop">
            <a:avLst/>
          </a:prstGeom>
          <a:gradFill flip="none" rotWithShape="1">
            <a:gsLst>
              <a:gs pos="36000">
                <a:srgbClr val="D6B19C">
                  <a:alpha val="4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4964909" y="3250405"/>
            <a:ext cx="2500330" cy="2571768"/>
          </a:xfrm>
          <a:prstGeom prst="teardrop">
            <a:avLst/>
          </a:prstGeom>
          <a:gradFill flip="none" rotWithShape="1">
            <a:gsLst>
              <a:gs pos="36000">
                <a:srgbClr val="D6B19C">
                  <a:alpha val="4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4262293">
            <a:off x="2158083" y="1528695"/>
            <a:ext cx="2500330" cy="2571768"/>
          </a:xfrm>
          <a:prstGeom prst="teardrop">
            <a:avLst/>
          </a:prstGeom>
          <a:gradFill flip="none" rotWithShape="1">
            <a:gsLst>
              <a:gs pos="36000">
                <a:srgbClr val="D6B19C">
                  <a:alpha val="4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85842" flipH="1" flipV="1">
            <a:off x="5341733" y="1345804"/>
            <a:ext cx="2532953" cy="2666193"/>
          </a:xfrm>
          <a:prstGeom prst="teardrop">
            <a:avLst/>
          </a:prstGeom>
          <a:gradFill flip="none" rotWithShape="1">
            <a:gsLst>
              <a:gs pos="36000">
                <a:srgbClr val="D6B19C">
                  <a:alpha val="4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094413">
            <a:off x="3686371" y="507329"/>
            <a:ext cx="2500330" cy="2571768"/>
          </a:xfrm>
          <a:prstGeom prst="teardrop">
            <a:avLst/>
          </a:prstGeom>
          <a:gradFill flip="none" rotWithShape="1">
            <a:gsLst>
              <a:gs pos="36000">
                <a:srgbClr val="D6B19C">
                  <a:alpha val="4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m201qjfn.pn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785786" y="214290"/>
            <a:ext cx="1143002" cy="1000108"/>
          </a:xfrm>
          <a:prstGeom prst="rect">
            <a:avLst/>
          </a:prstGeom>
        </p:spPr>
      </p:pic>
      <p:pic>
        <p:nvPicPr>
          <p:cNvPr id="15" name="14 Imagen" descr="h05e818y.png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857224" y="1214422"/>
            <a:ext cx="914402" cy="1000132"/>
          </a:xfrm>
          <a:prstGeom prst="rect">
            <a:avLst/>
          </a:prstGeom>
        </p:spPr>
      </p:pic>
      <p:pic>
        <p:nvPicPr>
          <p:cNvPr id="16" name="15 Imagen" descr="r4x1xkf9.png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>
            <a:off x="785786" y="2143116"/>
            <a:ext cx="1143002" cy="1143002"/>
          </a:xfrm>
          <a:prstGeom prst="rect">
            <a:avLst/>
          </a:prstGeom>
        </p:spPr>
      </p:pic>
      <p:pic>
        <p:nvPicPr>
          <p:cNvPr id="17" name="16 Imagen" descr="o9cx6tra.png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928662" y="3143248"/>
            <a:ext cx="914402" cy="1143002"/>
          </a:xfrm>
          <a:prstGeom prst="rect">
            <a:avLst/>
          </a:prstGeom>
        </p:spPr>
      </p:pic>
      <p:pic>
        <p:nvPicPr>
          <p:cNvPr id="18" name="17 Imagen" descr="gf6y5lui.png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785786" y="4143380"/>
            <a:ext cx="1143002" cy="1143002"/>
          </a:xfrm>
          <a:prstGeom prst="rect">
            <a:avLst/>
          </a:prstGeom>
        </p:spPr>
      </p:pic>
      <p:pic>
        <p:nvPicPr>
          <p:cNvPr id="19" name="18 Imagen" descr="nzfijfdv.png"/>
          <p:cNvPicPr>
            <a:picLocks noChangeAspect="1"/>
          </p:cNvPicPr>
          <p:nvPr/>
        </p:nvPicPr>
        <p:blipFill>
          <a:blip r:embed="rId9" cstate="print">
            <a:lum contrast="20000"/>
          </a:blip>
          <a:stretch>
            <a:fillRect/>
          </a:stretch>
        </p:blipFill>
        <p:spPr>
          <a:xfrm>
            <a:off x="785786" y="5143512"/>
            <a:ext cx="1143002" cy="1143002"/>
          </a:xfrm>
          <a:prstGeom prst="rect">
            <a:avLst/>
          </a:prstGeom>
        </p:spPr>
      </p:pic>
      <p:pic>
        <p:nvPicPr>
          <p:cNvPr id="20" name="19 Imagen" descr="m201qjfn.png"/>
          <p:cNvPicPr>
            <a:picLocks noChangeAspect="1"/>
          </p:cNvPicPr>
          <p:nvPr/>
        </p:nvPicPr>
        <p:blipFill>
          <a:blip r:embed="rId10" cstate="print">
            <a:lum contrast="20000"/>
          </a:blip>
          <a:stretch>
            <a:fillRect/>
          </a:stretch>
        </p:blipFill>
        <p:spPr>
          <a:xfrm>
            <a:off x="3071802" y="5572140"/>
            <a:ext cx="928688" cy="857250"/>
          </a:xfrm>
          <a:prstGeom prst="rect">
            <a:avLst/>
          </a:prstGeom>
        </p:spPr>
      </p:pic>
      <p:pic>
        <p:nvPicPr>
          <p:cNvPr id="21" name="20 Imagen" descr="gf6y5lui.png"/>
          <p:cNvPicPr>
            <a:picLocks noChangeAspect="1"/>
          </p:cNvPicPr>
          <p:nvPr/>
        </p:nvPicPr>
        <p:blipFill>
          <a:blip r:embed="rId11" cstate="print">
            <a:lum contrast="20000"/>
          </a:blip>
          <a:stretch>
            <a:fillRect/>
          </a:stretch>
        </p:blipFill>
        <p:spPr>
          <a:xfrm>
            <a:off x="3714744" y="5572140"/>
            <a:ext cx="857250" cy="857250"/>
          </a:xfrm>
          <a:prstGeom prst="rect">
            <a:avLst/>
          </a:prstGeom>
        </p:spPr>
      </p:pic>
      <p:pic>
        <p:nvPicPr>
          <p:cNvPr id="22" name="21 Imagen" descr="jjp424e9.png"/>
          <p:cNvPicPr>
            <a:picLocks noChangeAspect="1"/>
          </p:cNvPicPr>
          <p:nvPr/>
        </p:nvPicPr>
        <p:blipFill>
          <a:blip r:embed="rId12" cstate="print">
            <a:lum contrast="20000"/>
          </a:blip>
          <a:stretch>
            <a:fillRect/>
          </a:stretch>
        </p:blipFill>
        <p:spPr>
          <a:xfrm>
            <a:off x="4357686" y="5572140"/>
            <a:ext cx="857256" cy="857260"/>
          </a:xfrm>
          <a:prstGeom prst="rect">
            <a:avLst/>
          </a:prstGeom>
        </p:spPr>
      </p:pic>
      <p:pic>
        <p:nvPicPr>
          <p:cNvPr id="23" name="22 Imagen" descr="sutwiun2.png"/>
          <p:cNvPicPr>
            <a:picLocks noChangeAspect="1"/>
          </p:cNvPicPr>
          <p:nvPr/>
        </p:nvPicPr>
        <p:blipFill>
          <a:blip r:embed="rId13" cstate="print">
            <a:lum contrast="20000"/>
          </a:blip>
          <a:stretch>
            <a:fillRect/>
          </a:stretch>
        </p:blipFill>
        <p:spPr>
          <a:xfrm>
            <a:off x="5286380" y="5572140"/>
            <a:ext cx="714380" cy="821537"/>
          </a:xfrm>
          <a:prstGeom prst="rect">
            <a:avLst/>
          </a:prstGeom>
        </p:spPr>
      </p:pic>
      <p:pic>
        <p:nvPicPr>
          <p:cNvPr id="24" name="23 Imagen" descr="jiezewck.png"/>
          <p:cNvPicPr>
            <a:picLocks noChangeAspect="1"/>
          </p:cNvPicPr>
          <p:nvPr/>
        </p:nvPicPr>
        <p:blipFill>
          <a:blip r:embed="rId14" cstate="print">
            <a:lum contrast="20000"/>
          </a:blip>
          <a:stretch>
            <a:fillRect/>
          </a:stretch>
        </p:blipFill>
        <p:spPr>
          <a:xfrm>
            <a:off x="5857884" y="5643578"/>
            <a:ext cx="714380" cy="821537"/>
          </a:xfrm>
          <a:prstGeom prst="rect">
            <a:avLst/>
          </a:prstGeom>
        </p:spPr>
      </p:pic>
      <p:pic>
        <p:nvPicPr>
          <p:cNvPr id="25" name="24 Imagen" descr="nw0zjsxr.png"/>
          <p:cNvPicPr>
            <a:picLocks noChangeAspect="1"/>
          </p:cNvPicPr>
          <p:nvPr/>
        </p:nvPicPr>
        <p:blipFill>
          <a:blip r:embed="rId15" cstate="print">
            <a:lum contrast="20000"/>
          </a:blip>
          <a:stretch>
            <a:fillRect/>
          </a:stretch>
        </p:blipFill>
        <p:spPr>
          <a:xfrm>
            <a:off x="7215206" y="785793"/>
            <a:ext cx="842964" cy="714380"/>
          </a:xfrm>
          <a:prstGeom prst="rect">
            <a:avLst/>
          </a:prstGeom>
        </p:spPr>
      </p:pic>
      <p:pic>
        <p:nvPicPr>
          <p:cNvPr id="26" name="25 Imagen" descr="54ko0j57.png"/>
          <p:cNvPicPr>
            <a:picLocks noChangeAspect="1"/>
          </p:cNvPicPr>
          <p:nvPr/>
        </p:nvPicPr>
        <p:blipFill>
          <a:blip r:embed="rId16" cstate="print">
            <a:lum contrast="20000"/>
          </a:blip>
          <a:stretch>
            <a:fillRect/>
          </a:stretch>
        </p:blipFill>
        <p:spPr>
          <a:xfrm>
            <a:off x="7215206" y="0"/>
            <a:ext cx="842964" cy="857232"/>
          </a:xfrm>
          <a:prstGeom prst="rect">
            <a:avLst/>
          </a:prstGeom>
        </p:spPr>
      </p:pic>
      <p:pic>
        <p:nvPicPr>
          <p:cNvPr id="27" name="26 Imagen" descr="gf6y5lui.png"/>
          <p:cNvPicPr>
            <a:picLocks noChangeAspect="1"/>
          </p:cNvPicPr>
          <p:nvPr/>
        </p:nvPicPr>
        <p:blipFill>
          <a:blip r:embed="rId17" cstate="print">
            <a:lum contrast="20000"/>
          </a:blip>
          <a:stretch>
            <a:fillRect/>
          </a:stretch>
        </p:blipFill>
        <p:spPr>
          <a:xfrm>
            <a:off x="7143768" y="1357297"/>
            <a:ext cx="1000126" cy="857256"/>
          </a:xfrm>
          <a:prstGeom prst="rect">
            <a:avLst/>
          </a:prstGeom>
        </p:spPr>
      </p:pic>
      <p:pic>
        <p:nvPicPr>
          <p:cNvPr id="28" name="27 Imagen" descr="54ko0j57.png"/>
          <p:cNvPicPr>
            <a:picLocks noChangeAspect="1"/>
          </p:cNvPicPr>
          <p:nvPr/>
        </p:nvPicPr>
        <p:blipFill>
          <a:blip r:embed="rId18" cstate="print">
            <a:lum contrast="20000"/>
          </a:blip>
          <a:stretch>
            <a:fillRect/>
          </a:stretch>
        </p:blipFill>
        <p:spPr>
          <a:xfrm>
            <a:off x="7286644" y="2143115"/>
            <a:ext cx="785818" cy="785818"/>
          </a:xfrm>
          <a:prstGeom prst="rect">
            <a:avLst/>
          </a:prstGeom>
        </p:spPr>
      </p:pic>
      <p:pic>
        <p:nvPicPr>
          <p:cNvPr id="29" name="28 Imagen" descr="gf6y5lui.png"/>
          <p:cNvPicPr>
            <a:picLocks noChangeAspect="1"/>
          </p:cNvPicPr>
          <p:nvPr/>
        </p:nvPicPr>
        <p:blipFill>
          <a:blip r:embed="rId19" cstate="print">
            <a:lum contrast="20000"/>
          </a:blip>
          <a:stretch>
            <a:fillRect/>
          </a:stretch>
        </p:blipFill>
        <p:spPr>
          <a:xfrm>
            <a:off x="7215206" y="2786057"/>
            <a:ext cx="928694" cy="857256"/>
          </a:xfrm>
          <a:prstGeom prst="rect">
            <a:avLst/>
          </a:prstGeom>
        </p:spPr>
      </p:pic>
      <p:pic>
        <p:nvPicPr>
          <p:cNvPr id="30" name="29 Imagen" descr="jiezewck.png"/>
          <p:cNvPicPr>
            <a:picLocks noChangeAspect="1"/>
          </p:cNvPicPr>
          <p:nvPr/>
        </p:nvPicPr>
        <p:blipFill>
          <a:blip r:embed="rId20" cstate="print">
            <a:lum contrast="20000"/>
          </a:blip>
          <a:stretch>
            <a:fillRect/>
          </a:stretch>
        </p:blipFill>
        <p:spPr>
          <a:xfrm>
            <a:off x="7358082" y="3500437"/>
            <a:ext cx="814394" cy="857256"/>
          </a:xfrm>
          <a:prstGeom prst="rect">
            <a:avLst/>
          </a:prstGeom>
        </p:spPr>
      </p:pic>
      <p:pic>
        <p:nvPicPr>
          <p:cNvPr id="31" name="30 Imagen" descr="h05e818y.png"/>
          <p:cNvPicPr>
            <a:picLocks noChangeAspect="1"/>
          </p:cNvPicPr>
          <p:nvPr/>
        </p:nvPicPr>
        <p:blipFill>
          <a:blip r:embed="rId21" cstate="print">
            <a:lum contrast="20000"/>
          </a:blip>
          <a:stretch>
            <a:fillRect/>
          </a:stretch>
        </p:blipFill>
        <p:spPr>
          <a:xfrm>
            <a:off x="7358082" y="4214818"/>
            <a:ext cx="714380" cy="785818"/>
          </a:xfrm>
          <a:prstGeom prst="rect">
            <a:avLst/>
          </a:prstGeom>
        </p:spPr>
      </p:pic>
      <p:pic>
        <p:nvPicPr>
          <p:cNvPr id="32" name="31 Imagen" descr="5jvy821j.png"/>
          <p:cNvPicPr>
            <a:picLocks noChangeAspect="1"/>
          </p:cNvPicPr>
          <p:nvPr/>
        </p:nvPicPr>
        <p:blipFill>
          <a:blip r:embed="rId22" cstate="print">
            <a:lum contrast="20000"/>
          </a:blip>
          <a:stretch>
            <a:fillRect/>
          </a:stretch>
        </p:blipFill>
        <p:spPr>
          <a:xfrm>
            <a:off x="7286644" y="4786321"/>
            <a:ext cx="928688" cy="857256"/>
          </a:xfrm>
          <a:prstGeom prst="rect">
            <a:avLst/>
          </a:prstGeom>
        </p:spPr>
      </p:pic>
      <p:pic>
        <p:nvPicPr>
          <p:cNvPr id="33" name="32 Imagen" descr="sutwiun2.png"/>
          <p:cNvPicPr>
            <a:picLocks noChangeAspect="1"/>
          </p:cNvPicPr>
          <p:nvPr/>
        </p:nvPicPr>
        <p:blipFill>
          <a:blip r:embed="rId23" cstate="print">
            <a:lum contrast="20000"/>
          </a:blip>
          <a:stretch>
            <a:fillRect/>
          </a:stretch>
        </p:blipFill>
        <p:spPr>
          <a:xfrm>
            <a:off x="7358082" y="5500702"/>
            <a:ext cx="714380" cy="857256"/>
          </a:xfrm>
          <a:prstGeom prst="rect">
            <a:avLst/>
          </a:prstGeom>
        </p:spPr>
      </p:pic>
      <p:pic>
        <p:nvPicPr>
          <p:cNvPr id="44033" name="Picture 1" descr="glittertextmaker.info"/>
          <p:cNvPicPr>
            <a:picLocks noChangeAspect="1" noChangeArrowheads="1" noCrop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714348" y="6215083"/>
            <a:ext cx="2857520" cy="253490"/>
          </a:xfrm>
          <a:prstGeom prst="rect">
            <a:avLst/>
          </a:prstGeom>
          <a:noFill/>
        </p:spPr>
      </p:pic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3929063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88872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spd="slow" advTm="18000">
    <p:comb/>
    <p:sndAc>
      <p:stSnd loop="1">
        <p:snd r:embed="rId2" name="CHOCOLATE (CHOCO CHOCO)-Soul Contro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000"/>
                            </p:stCondLst>
                            <p:childTnLst>
                              <p:par>
                                <p:cTn id="9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44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44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239-111202132116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75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929290" y="1357298"/>
            <a:ext cx="2857552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"El chocolate posee un auténtico don para arreglar problemas. Unos instantes de tristeza, una jornada estresante, una discusión, una recompensa, un placer secreto… El chocolate siempre nos brinda una respuesta"</a:t>
            </a:r>
          </a:p>
          <a:p>
            <a:pPr algn="ctr"/>
            <a:endParaRPr lang="es-ES" sz="2000" b="1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316135003_101060-1280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400x10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8921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714845" y="4500570"/>
            <a:ext cx="44291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000760" y="4857760"/>
            <a:ext cx="271464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Bioquímicamente, el amor es igual que comer grandes cantidades de chocolate. 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8da33a5cd884c73ff83181ecfa5c920b-2y00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8940b34.jpg"/>
          <p:cNvPicPr>
            <a:picLocks noChangeAspect="1"/>
          </p:cNvPicPr>
          <p:nvPr/>
        </p:nvPicPr>
        <p:blipFill>
          <a:blip r:embed="rId2"/>
          <a:srcRect l="3125" t="2689" r="6250" b="3765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33">
              <a:alpha val="7568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857356" y="5572140"/>
            <a:ext cx="34596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Dios le </a:t>
            </a:r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dió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alas a los ángeles</a:t>
            </a:r>
          </a:p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chocolate a los humanos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341913158_rewalls.com-196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818"/>
            <a:ext cx="9144000" cy="682836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224533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0" y="714356"/>
            <a:ext cx="31432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amor es como beber chocolate caliente antes de que se haya enfriado. Al principio te toma por sorpresa, pero te mantiene caliente durante mucho tiempo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358835430_shokol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3763D">
              <a:alpha val="7529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328557385_66c9359c73_2227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564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6072198" y="2786058"/>
            <a:ext cx="27860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café hace posible salir de la cama, pero el chocolate hace que valga la pena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arhatnaya-roza-i-shokolad(netjoker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349868265_choko_pho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881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40000"/>
              <a:lumOff val="60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6357950" y="4071942"/>
            <a:ext cx="242889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chocolate no hace girar al mundo, pero seguro hace que el viaje valga la pena!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hoklad-font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096"/>
            <a:ext cx="9144000" cy="681380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hocSpa Chocolate Body treatme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2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ocktail-wax-chocola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14353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solidFill>
            <a:srgbClr val="6633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768" y="0"/>
            <a:ext cx="2000232" cy="6858000"/>
          </a:xfrm>
          <a:prstGeom prst="rect">
            <a:avLst/>
          </a:prstGeom>
          <a:solidFill>
            <a:srgbClr val="6633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214290"/>
            <a:ext cx="1366878" cy="6367482"/>
          </a:xfrm>
          <a:prstGeom prst="rect">
            <a:avLst/>
          </a:prstGeom>
          <a:solidFill>
            <a:schemeClr val="accent6">
              <a:lumMod val="75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500958" y="285728"/>
            <a:ext cx="1366878" cy="6367482"/>
          </a:xfrm>
          <a:prstGeom prst="rect">
            <a:avLst/>
          </a:prstGeom>
          <a:solidFill>
            <a:schemeClr val="accent6">
              <a:lumMod val="75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5072066" y="357166"/>
            <a:ext cx="22860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nadie te entiende, el chocolate está ahí. </a:t>
            </a:r>
            <a:endParaRPr lang="es-ES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2" animBg="1"/>
      <p:bldP spid="4" grpId="3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pcpalmond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ara-comendo-chocola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031"/>
            <a:ext cx="9144000" cy="684596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928662" y="2786058"/>
            <a:ext cx="25298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cuentas claras y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chocolate espeso 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up_cak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rotic-Girls+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286116" y="642918"/>
            <a:ext cx="44291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“Como chocolate que se derrite en fuego, así es lo que siento cuando tú me abrazas”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emme-chocola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" y="5000636"/>
            <a:ext cx="350043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 smtClean="0"/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chocolate es la manera natural de recuperarse del lunes</a:t>
            </a:r>
          </a:p>
          <a:p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>
            <a:off x="-38100" y="0"/>
            <a:ext cx="9182100" cy="6858000"/>
          </a:xfrm>
          <a:prstGeom prst="rect">
            <a:avLst/>
          </a:prstGeom>
          <a:solidFill>
            <a:srgbClr val="C3763D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goryachii_shokol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1285852" cy="6858000"/>
          </a:xfrm>
          <a:prstGeom prst="rect">
            <a:avLst/>
          </a:prstGeom>
          <a:solidFill>
            <a:srgbClr val="C000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85852" y="0"/>
            <a:ext cx="1285852" cy="6858000"/>
          </a:xfrm>
          <a:prstGeom prst="rect">
            <a:avLst/>
          </a:prstGeom>
          <a:solidFill>
            <a:srgbClr val="C000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571736" y="0"/>
            <a:ext cx="1285852" cy="6858000"/>
          </a:xfrm>
          <a:prstGeom prst="rect">
            <a:avLst/>
          </a:prstGeom>
          <a:solidFill>
            <a:srgbClr val="C000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786182" y="0"/>
            <a:ext cx="1285852" cy="6858000"/>
          </a:xfrm>
          <a:prstGeom prst="rect">
            <a:avLst/>
          </a:prstGeom>
          <a:solidFill>
            <a:srgbClr val="C000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000660" y="0"/>
            <a:ext cx="1428728" cy="6858000"/>
          </a:xfrm>
          <a:prstGeom prst="rect">
            <a:avLst/>
          </a:prstGeom>
          <a:solidFill>
            <a:srgbClr val="C000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357950" y="0"/>
            <a:ext cx="1428760" cy="6858000"/>
          </a:xfrm>
          <a:prstGeom prst="rect">
            <a:avLst/>
          </a:prstGeom>
          <a:solidFill>
            <a:srgbClr val="C000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786710" y="0"/>
            <a:ext cx="1357290" cy="6858000"/>
          </a:xfrm>
          <a:prstGeom prst="rect">
            <a:avLst/>
          </a:prstGeom>
          <a:solidFill>
            <a:srgbClr val="C000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6215074" y="2285992"/>
            <a:ext cx="264320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lo que necesitas es amor. Pero un poco de chocolate de vez en cuando no hace daño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60000"/>
              <a:lumOff val="40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607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76200" y="0"/>
            <a:ext cx="9067800" cy="6858000"/>
          </a:xfrm>
          <a:prstGeom prst="rect">
            <a:avLst/>
          </a:prstGeom>
          <a:solidFill>
            <a:srgbClr val="9966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85720" y="2000240"/>
            <a:ext cx="271464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chocolate no es sólo agradable al gusto, sino también un bálsamo maravilloso para la boca.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P46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067800" cy="6858000"/>
          </a:xfrm>
          <a:prstGeom prst="rect">
            <a:avLst/>
          </a:prstGeom>
          <a:solidFill>
            <a:schemeClr val="accent3">
              <a:lumMod val="75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428860" y="428604"/>
            <a:ext cx="27146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es como el chocolate, es el amargo lo que permite apreciar el dulce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640" y="0"/>
            <a:ext cx="922084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640" y="0"/>
            <a:ext cx="922084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42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40" y="14364"/>
            <a:ext cx="9220840" cy="682927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33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928662" y="4929198"/>
            <a:ext cx="264320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otros alimentos no son más que alimentos, pero el chocolate es chocolate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olechko_shokolad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322"/>
            <a:ext cx="9144000" cy="680335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929323" y="1214422"/>
            <a:ext cx="28575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paciencia es como el chocolate…</a:t>
            </a:r>
          </a:p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¡Nunca es suficiente!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o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5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5643538" y="214290"/>
            <a:ext cx="321474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nos sentimos tristes y doloridos, etc. es suficiente comer un poco de chocolate o esperar un poco de tiempo para que todo se</a:t>
            </a:r>
          </a:p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disponga matemáticamente bien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ig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orig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568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6072198" y="357166"/>
            <a:ext cx="235745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Tomad chocolate, para que las peores compañías os parezcan buenas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jYjUtNm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s_imagenes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805008" cy="6858000"/>
          </a:xfrm>
          <a:prstGeom prst="rect">
            <a:avLst/>
          </a:prstGeom>
        </p:spPr>
      </p:pic>
      <p:pic>
        <p:nvPicPr>
          <p:cNvPr id="5" name="4 Imagen" descr="femme-chocolat-tendance-nude-L-1.jpeg"/>
          <p:cNvPicPr>
            <a:picLocks noChangeAspect="1"/>
          </p:cNvPicPr>
          <p:nvPr/>
        </p:nvPicPr>
        <p:blipFill>
          <a:blip r:embed="rId3"/>
          <a:srcRect l="15625" r="20833"/>
          <a:stretch>
            <a:fillRect/>
          </a:stretch>
        </p:blipFill>
        <p:spPr>
          <a:xfrm>
            <a:off x="4786314" y="0"/>
            <a:ext cx="4357686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201150" cy="6858000"/>
          </a:xfrm>
          <a:prstGeom prst="rect">
            <a:avLst/>
          </a:prstGeom>
          <a:solidFill>
            <a:srgbClr val="6633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6215042" y="2285992"/>
            <a:ext cx="292895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Fuerza es conseguir dividir una tableta de chocolate en cuatro y no comer más que un cuadrado.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cokolaad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The-woman-and-her-chocolate-postnoon-new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81" y="0"/>
            <a:ext cx="911741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60000"/>
              <a:lumOff val="40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14282" y="428604"/>
            <a:ext cx="35719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es como una caja de bombones (nunca sabes lo que te va a tocar)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Walls.com-97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936"/>
            <a:ext cx="9144000" cy="68350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2050" name="Picture 2" descr="glittertextmaker.inf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6072206"/>
            <a:ext cx="3571875" cy="38100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4291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  <p:pic>
        <p:nvPicPr>
          <p:cNvPr id="8" name="7 Imagen" descr="57e10ce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84618">
            <a:off x="3501552" y="1965751"/>
            <a:ext cx="4390244" cy="4060976"/>
          </a:xfrm>
          <a:prstGeom prst="rect">
            <a:avLst/>
          </a:prstGeom>
        </p:spPr>
      </p:pic>
      <p:pic>
        <p:nvPicPr>
          <p:cNvPr id="2051" name="Picture 3" descr="glittertextmaker.inf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96275" y="6215082"/>
            <a:ext cx="655059" cy="242887"/>
          </a:xfrm>
          <a:prstGeom prst="rect">
            <a:avLst/>
          </a:prstGeom>
          <a:noFill/>
        </p:spPr>
      </p:pic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3929063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88872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3929063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600" b="0" i="0" u="none" strike="noStrike" cap="none" normalizeH="0" baseline="0" smtClean="0">
                <a:ln>
                  <a:noFill/>
                </a:ln>
                <a:solidFill>
                  <a:srgbClr val="999999"/>
                </a:solidFill>
                <a:effectLst/>
                <a:latin typeface="Verdana" pitchFamily="34" charset="0"/>
                <a:hlinkClick r:id="rId6"/>
              </a:rPr>
              <a:t>Gifs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ASION POR EL CHOCO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9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PASION POR EL CHOCOLATE</Template>
  <TotalTime>0</TotalTime>
  <Words>361</Words>
  <Application>Microsoft Office PowerPoint</Application>
  <PresentationFormat>Presentación en pantalla (4:3)</PresentationFormat>
  <Paragraphs>44</Paragraphs>
  <Slides>41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PASION POR EL CHOCOLATE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2013-02-26T15:31:51Z</dcterms:created>
  <dcterms:modified xsi:type="dcterms:W3CDTF">2013-02-26T15:33:25Z</dcterms:modified>
</cp:coreProperties>
</file>