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10" r:id="rId3"/>
    <p:sldId id="276" r:id="rId4"/>
    <p:sldId id="340" r:id="rId5"/>
    <p:sldId id="273" r:id="rId6"/>
    <p:sldId id="279" r:id="rId7"/>
    <p:sldId id="341" r:id="rId8"/>
    <p:sldId id="342" r:id="rId9"/>
    <p:sldId id="268" r:id="rId10"/>
    <p:sldId id="339" r:id="rId11"/>
    <p:sldId id="343" r:id="rId12"/>
    <p:sldId id="265" r:id="rId13"/>
    <p:sldId id="344" r:id="rId14"/>
    <p:sldId id="275" r:id="rId15"/>
    <p:sldId id="345" r:id="rId16"/>
    <p:sldId id="346" r:id="rId17"/>
    <p:sldId id="282" r:id="rId18"/>
    <p:sldId id="261" r:id="rId19"/>
    <p:sldId id="347" r:id="rId20"/>
    <p:sldId id="366" r:id="rId21"/>
    <p:sldId id="309" r:id="rId22"/>
    <p:sldId id="348" r:id="rId23"/>
    <p:sldId id="315" r:id="rId24"/>
    <p:sldId id="349" r:id="rId25"/>
    <p:sldId id="305" r:id="rId26"/>
    <p:sldId id="301" r:id="rId27"/>
    <p:sldId id="352" r:id="rId28"/>
    <p:sldId id="351" r:id="rId29"/>
    <p:sldId id="297" r:id="rId30"/>
    <p:sldId id="293" r:id="rId31"/>
    <p:sldId id="326" r:id="rId32"/>
    <p:sldId id="355" r:id="rId33"/>
    <p:sldId id="294" r:id="rId34"/>
    <p:sldId id="288" r:id="rId35"/>
    <p:sldId id="354" r:id="rId36"/>
    <p:sldId id="324" r:id="rId37"/>
    <p:sldId id="336" r:id="rId38"/>
    <p:sldId id="323" r:id="rId39"/>
    <p:sldId id="356" r:id="rId40"/>
    <p:sldId id="334" r:id="rId41"/>
    <p:sldId id="319" r:id="rId42"/>
    <p:sldId id="367" r:id="rId43"/>
    <p:sldId id="357" r:id="rId44"/>
    <p:sldId id="327" r:id="rId45"/>
    <p:sldId id="358" r:id="rId46"/>
    <p:sldId id="364" r:id="rId47"/>
    <p:sldId id="271" r:id="rId48"/>
    <p:sldId id="313" r:id="rId49"/>
    <p:sldId id="360" r:id="rId50"/>
    <p:sldId id="272" r:id="rId51"/>
    <p:sldId id="291" r:id="rId52"/>
    <p:sldId id="300" r:id="rId53"/>
    <p:sldId id="274" r:id="rId54"/>
    <p:sldId id="362" r:id="rId55"/>
    <p:sldId id="363" r:id="rId56"/>
    <p:sldId id="264" r:id="rId57"/>
    <p:sldId id="287" r:id="rId58"/>
    <p:sldId id="365" r:id="rId59"/>
    <p:sldId id="286" r:id="rId60"/>
    <p:sldId id="292" r:id="rId61"/>
    <p:sldId id="368" r:id="rId6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+3OHjT8aj+W8HiU30Y/cQ" hashData="4KKCyEBSNNuHVMHeXgwslUbbkW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3898B2"/>
    <a:srgbClr val="46C69E"/>
    <a:srgbClr val="315EB9"/>
    <a:srgbClr val="1D7D3D"/>
    <a:srgbClr val="3BD16D"/>
    <a:srgbClr val="0000FF"/>
    <a:srgbClr val="CC3300"/>
    <a:srgbClr val="28AA53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294" autoAdjust="0"/>
    <p:restoredTop sz="94660"/>
  </p:normalViewPr>
  <p:slideViewPr>
    <p:cSldViewPr>
      <p:cViewPr>
        <p:scale>
          <a:sx n="40" d="100"/>
          <a:sy n="40" d="100"/>
        </p:scale>
        <p:origin x="-918" y="-7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569A2-F307-4167-BBE6-EC2F4B554883}" type="datetimeFigureOut">
              <a:rPr lang="es-ES" smtClean="0"/>
              <a:pPr/>
              <a:t>23/05/2014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BFEE3-47DE-40E0-8A74-FCAB705900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569A2-F307-4167-BBE6-EC2F4B554883}" type="datetimeFigureOut">
              <a:rPr lang="es-ES" smtClean="0"/>
              <a:pPr/>
              <a:t>23/05/2014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BFEE3-47DE-40E0-8A74-FCAB705900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569A2-F307-4167-BBE6-EC2F4B554883}" type="datetimeFigureOut">
              <a:rPr lang="es-ES" smtClean="0"/>
              <a:pPr/>
              <a:t>23/05/2014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BFEE3-47DE-40E0-8A74-FCAB705900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569A2-F307-4167-BBE6-EC2F4B554883}" type="datetimeFigureOut">
              <a:rPr lang="es-ES" smtClean="0"/>
              <a:pPr/>
              <a:t>23/05/2014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BFEE3-47DE-40E0-8A74-FCAB705900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569A2-F307-4167-BBE6-EC2F4B554883}" type="datetimeFigureOut">
              <a:rPr lang="es-ES" smtClean="0"/>
              <a:pPr/>
              <a:t>23/05/2014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BFEE3-47DE-40E0-8A74-FCAB705900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569A2-F307-4167-BBE6-EC2F4B554883}" type="datetimeFigureOut">
              <a:rPr lang="es-ES" smtClean="0"/>
              <a:pPr/>
              <a:t>23/05/2014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BFEE3-47DE-40E0-8A74-FCAB705900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569A2-F307-4167-BBE6-EC2F4B554883}" type="datetimeFigureOut">
              <a:rPr lang="es-ES" smtClean="0"/>
              <a:pPr/>
              <a:t>23/05/2014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BFEE3-47DE-40E0-8A74-FCAB705900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569A2-F307-4167-BBE6-EC2F4B554883}" type="datetimeFigureOut">
              <a:rPr lang="es-ES" smtClean="0"/>
              <a:pPr/>
              <a:t>23/05/2014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BFEE3-47DE-40E0-8A74-FCAB705900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569A2-F307-4167-BBE6-EC2F4B554883}" type="datetimeFigureOut">
              <a:rPr lang="es-ES" smtClean="0"/>
              <a:pPr/>
              <a:t>23/05/2014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BFEE3-47DE-40E0-8A74-FCAB705900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569A2-F307-4167-BBE6-EC2F4B554883}" type="datetimeFigureOut">
              <a:rPr lang="es-ES" smtClean="0"/>
              <a:pPr/>
              <a:t>23/05/2014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BFEE3-47DE-40E0-8A74-FCAB705900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569A2-F307-4167-BBE6-EC2F4B554883}" type="datetimeFigureOut">
              <a:rPr lang="es-ES" smtClean="0"/>
              <a:pPr/>
              <a:t>23/05/2014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BFEE3-47DE-40E0-8A74-FCAB705900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EB8401-B2A0-4102-9BA1-E39095ADC9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4569A2-F307-4167-BBE6-EC2F4B554883}" type="datetimeFigureOut">
              <a:rPr lang="es-ES" smtClean="0"/>
              <a:pPr/>
              <a:t>23/05/2014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0BFEE3-47DE-40E0-8A74-FCAB705900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29019E7-ED07-4100-B56E-E0F0C7CB638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8.png"/><Relationship Id="rId7" Type="http://schemas.openxmlformats.org/officeDocument/2006/relationships/image" Target="../media/image7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87000">
                <a:srgbClr val="0000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malediven-de-ultieme-ontspanning-op-de-droomeilande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8" name="7 Trapecio"/>
          <p:cNvSpPr/>
          <p:nvPr/>
        </p:nvSpPr>
        <p:spPr>
          <a:xfrm>
            <a:off x="0" y="3429000"/>
            <a:ext cx="9144000" cy="3429000"/>
          </a:xfrm>
          <a:prstGeom prst="trapezoid">
            <a:avLst>
              <a:gd name="adj" fmla="val 139131"/>
            </a:avLst>
          </a:prstGeom>
          <a:gradFill flip="none" rotWithShape="1">
            <a:gsLst>
              <a:gs pos="100000">
                <a:srgbClr val="0000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flipV="1">
            <a:off x="0" y="0"/>
            <a:ext cx="9144000" cy="3500438"/>
          </a:xfrm>
          <a:prstGeom prst="trapezoid">
            <a:avLst>
              <a:gd name="adj" fmla="val 136170"/>
            </a:avLst>
          </a:prstGeom>
          <a:gradFill flip="none" rotWithShape="1">
            <a:gsLst>
              <a:gs pos="100000">
                <a:srgbClr val="0000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-1143000" y="1143000"/>
            <a:ext cx="6858000" cy="4572000"/>
          </a:xfrm>
          <a:prstGeom prst="triangle">
            <a:avLst>
              <a:gd name="adj" fmla="val 50922"/>
            </a:avLst>
          </a:prstGeom>
          <a:gradFill flip="none" rotWithShape="1">
            <a:gsLst>
              <a:gs pos="100000">
                <a:srgbClr val="0000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 flipV="1">
            <a:off x="3429000" y="1143000"/>
            <a:ext cx="6858000" cy="4572000"/>
          </a:xfrm>
          <a:prstGeom prst="triangle">
            <a:avLst>
              <a:gd name="adj" fmla="val 50920"/>
            </a:avLst>
          </a:prstGeom>
          <a:gradFill flip="none" rotWithShape="1">
            <a:gsLst>
              <a:gs pos="100000">
                <a:srgbClr val="0000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1571604" y="357166"/>
            <a:ext cx="2786082" cy="800100"/>
          </a:xfrm>
          <a:prstGeom prst="rect">
            <a:avLst/>
          </a:prstGeom>
          <a:noFill/>
        </p:spPr>
      </p:pic>
      <p:pic>
        <p:nvPicPr>
          <p:cNvPr id="16" name="Picture 4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4572000" y="428604"/>
            <a:ext cx="1890713" cy="704851"/>
          </a:xfrm>
          <a:prstGeom prst="rect">
            <a:avLst/>
          </a:prstGeom>
          <a:noFill/>
        </p:spPr>
      </p:pic>
      <p:pic>
        <p:nvPicPr>
          <p:cNvPr id="17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6643702" y="428604"/>
            <a:ext cx="1214446" cy="676276"/>
          </a:xfrm>
          <a:prstGeom prst="rect">
            <a:avLst/>
          </a:prstGeom>
          <a:noFill/>
        </p:spPr>
      </p:pic>
      <p:pic>
        <p:nvPicPr>
          <p:cNvPr id="18" name="Picture 8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1285852" y="1285860"/>
            <a:ext cx="1123952" cy="714380"/>
          </a:xfrm>
          <a:prstGeom prst="rect">
            <a:avLst/>
          </a:prstGeom>
          <a:noFill/>
        </p:spPr>
      </p:pic>
      <p:pic>
        <p:nvPicPr>
          <p:cNvPr id="19" name="Picture 10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2786050" y="1285860"/>
            <a:ext cx="933450" cy="685800"/>
          </a:xfrm>
          <a:prstGeom prst="rect">
            <a:avLst/>
          </a:prstGeom>
          <a:noFill/>
        </p:spPr>
      </p:pic>
      <p:pic>
        <p:nvPicPr>
          <p:cNvPr id="38914" name="Picture 2" descr="Rendered Image"/>
          <p:cNvPicPr>
            <a:picLocks noChangeAspect="1" noChangeArrowheads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4214810" y="1142984"/>
            <a:ext cx="3810000" cy="800100"/>
          </a:xfrm>
          <a:prstGeom prst="rect">
            <a:avLst/>
          </a:prstGeom>
          <a:noFill/>
        </p:spPr>
      </p:pic>
      <p:pic>
        <p:nvPicPr>
          <p:cNvPr id="38916" name="Picture 4" descr="Rendered Image"/>
          <p:cNvPicPr>
            <a:picLocks noChangeAspect="1" noChangeArrowheads="1"/>
          </p:cNvPicPr>
          <p:nvPr/>
        </p:nvPicPr>
        <p:blipFill>
          <a:blip r:embed="rId10">
            <a:lum contrast="20000"/>
          </a:blip>
          <a:srcRect/>
          <a:stretch>
            <a:fillRect/>
          </a:stretch>
        </p:blipFill>
        <p:spPr bwMode="auto">
          <a:xfrm>
            <a:off x="3286116" y="2071678"/>
            <a:ext cx="2638425" cy="704851"/>
          </a:xfrm>
          <a:prstGeom prst="rect">
            <a:avLst/>
          </a:prstGeom>
          <a:noFill/>
        </p:spPr>
      </p:pic>
      <p:sp>
        <p:nvSpPr>
          <p:cNvPr id="20" name="19 CuadroTexto"/>
          <p:cNvSpPr txBox="1"/>
          <p:nvPr/>
        </p:nvSpPr>
        <p:spPr>
          <a:xfrm>
            <a:off x="0" y="6286520"/>
            <a:ext cx="21771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chemeClr val="bg2"/>
                </a:solidFill>
                <a:latin typeface="Pristina" pitchFamily="66" charset="0"/>
              </a:rPr>
              <a:t>Esta es una creación de Raquel</a:t>
            </a:r>
            <a:endParaRPr lang="es-ES" sz="1600" b="1" dirty="0">
              <a:solidFill>
                <a:schemeClr val="bg2"/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20000">
    <p:fade/>
    <p:sndAc>
      <p:stSnd loop="1">
        <p:snd r:embed="rId2" name="ISLAND SOUNDS 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000"/>
                            </p:stCondLst>
                            <p:childTnLst>
                              <p:par>
                                <p:cTn id="5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000"/>
                            </p:stCondLst>
                            <p:childTnLst>
                              <p:par>
                                <p:cTn id="6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1000"/>
                            </p:stCondLst>
                            <p:childTnLst>
                              <p:par>
                                <p:cTn id="7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3000"/>
                            </p:stCondLst>
                            <p:childTnLst>
                              <p:par>
                                <p:cTn id="7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5000"/>
                            </p:stCondLst>
                            <p:childTnLst>
                              <p:par>
                                <p:cTn id="8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7000"/>
                            </p:stCondLst>
                            <p:childTnLst>
                              <p:par>
                                <p:cTn id="9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9000"/>
                            </p:stCondLst>
                            <p:childTnLst>
                              <p:par>
                                <p:cTn id="98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oat_on_the_white_bea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boat_on_the_white_bea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40831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640831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noe_on_blue_lagoon_in_maldiv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anoe_on_blue_lagoon_in_maldiv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ch-cockta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beach-cockta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each_shell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beach_shell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9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94945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394945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ncers_on_beach_in_cook_isl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ancers_on_beach_in_cook_isl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3368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13368"/>
            <a:ext cx="9144000" cy="6858000"/>
          </a:xfrm>
          <a:solidFill>
            <a:schemeClr val="tx1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bodrum_dining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8" name="7 Imagen" descr="bodrum_dining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ch_bungalow_on_fij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each_bungalow_on_fij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vening_at_the_st_regis_hotel_water_bungalow_bora_bo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evening_at_the_st_regis_hotel_water_bungalow_bora_bo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conut_cocktail_for_adel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oconut_cocktail_for_adel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eakfast_in_paradi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breakfast_in_paradi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0" presetClass="exit" presetSubtype="0" ac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5e7270ac66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6" name="5 Imagen" descr="535e7270ac66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ominican_republi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dominican_republi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0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ch_bungalow_view_out_in_the_maldiv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beach_bungalow_view_out_in_the_maldiv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hammock_on_a_white_s_beach_maldiv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hammock_on_a_white_s_beach_maldiv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ve_me_sunshi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give_me_sunshi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Maldives-PrivateBeachDinn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  <p:pic>
        <p:nvPicPr>
          <p:cNvPr id="6" name="5 Imagen" descr="WMaldives-PrivateBeachDinn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0" y="0"/>
            <a:ext cx="913507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0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fotos-de-las-islas-maldivas-playas-exóticas-beaches-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7" name="6 Imagen" descr="fotos-de-las-islas-maldivas-playas-exóticas-beaches-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on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t_tub_jacuzzi_on_beach_fro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hot_tub_jacuzzi_on_beach_fro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vely_poo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lovely_poo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ecker_isl_hammock_lif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necker_isl_hammock_lif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adi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aradi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ne_for_the_leg_m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one_for_the_leg_m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sla-del-paraiso-island-of-paradise-1920x1200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sla-del-paraiso-island-of-paradise-1920x1200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rivate_bea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rivate_bea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ady_for_swimm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ready_for_swimm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_symbol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sea_symbol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ldivas_08 (viajesparanovios.net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aldivas_08 (viajesparanovios.net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ivate_luxury_beach_breakfa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rivate_luxury_beach_breakfa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mantic_glass_of_wi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omantic_glass_of_wi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mantic_bea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omantic_bea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_sand_summer_natu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ea_sand_summer_natu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ummer-Cocktails-Picture-1200x8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Summer-Cocktails-Picture-1200x8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mmer_tri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ummer_tri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G_423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573" y="0"/>
            <a:ext cx="9084854" cy="6858000"/>
          </a:xfrm>
        </p:spPr>
      </p:pic>
      <p:pic>
        <p:nvPicPr>
          <p:cNvPr id="5" name="3 Marcador de contenido" descr="IMG_42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46" y="0"/>
            <a:ext cx="9084854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anquil_lagoon_resort_in_maldiv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tranquil_lagoon_resort_in_maldiv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ter_bungalow_looking_out_over_lago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water_bungalow_looking_out_over_lago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f01a201305010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gf01a201305010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anquil_escape_on_a_sbank_in_the_maldiv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tranquil_escape_on_a_sbank_in_the_maldiv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ter_bungalow_view_out_over_lagoon_maldiv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water_bungalow_view_out_over_lagoon_maldiv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opical_bea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tropical_bea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Imagen" descr="(N)64m002h%20-%20Beachfront%20Dinner%20Par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(N)64m002h%20-%20Beachfront%20Dinner%20Par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49_Meksika_Riv'era_Mayya_Zoetry_Paraiso_de_la_Bonita_Special_Ocassion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90" cy="6858000"/>
          </a:xfrm>
          <a:prstGeom prst="rect">
            <a:avLst/>
          </a:prstGeom>
        </p:spPr>
      </p:pic>
      <p:pic>
        <p:nvPicPr>
          <p:cNvPr id="14" name="13 Imagen" descr="049_Meksika_Riv'era_Mayya_Zoetry_Paraiso_de_la_Bonita_Special_Ocassion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90" y="0"/>
            <a:ext cx="917079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sland_pier_lights_at_nigh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sland_pier_lights_at_nigh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adise_pi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aradise_pi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na-bajo-las-estrell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cena-bajo-las-estrell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lax_tot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elax_tot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Kuramathi-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Kuramathi-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andlelight_beach_din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andlelight_beach_din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onlight_table_for_two_on_a_bea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oonlight_table_for_two_on_a_bea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Imagen" descr="a_night_on_the_bea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_night_on_the_bea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vening_dusk_view_out_of_water_bungalow_maldiv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evening_dusk_view_out_of_water_bungalow_maldiv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mantic_sunse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omantic_sunse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Imagen" descr="lantern_bar_by_the_se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antern_bar_by_the_se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matic_even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omatic_even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19882279">
            <a:off x="3571868" y="4714884"/>
            <a:ext cx="2324100" cy="147637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</Words>
  <Application>Microsoft Office PowerPoint</Application>
  <PresentationFormat>Presentación en pantalla (4:3)</PresentationFormat>
  <Paragraphs>16</Paragraphs>
  <Slides>60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87</cp:revision>
  <dcterms:created xsi:type="dcterms:W3CDTF">2014-05-22T18:29:10Z</dcterms:created>
  <dcterms:modified xsi:type="dcterms:W3CDTF">2014-05-23T17:22:28Z</dcterms:modified>
</cp:coreProperties>
</file>