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77" r:id="rId7"/>
    <p:sldId id="261" r:id="rId8"/>
    <p:sldId id="278" r:id="rId9"/>
    <p:sldId id="262" r:id="rId10"/>
    <p:sldId id="263" r:id="rId11"/>
    <p:sldId id="279" r:id="rId12"/>
    <p:sldId id="264" r:id="rId13"/>
    <p:sldId id="280" r:id="rId14"/>
    <p:sldId id="265" r:id="rId15"/>
    <p:sldId id="281" r:id="rId16"/>
    <p:sldId id="266" r:id="rId17"/>
    <p:sldId id="282" r:id="rId18"/>
    <p:sldId id="267" r:id="rId19"/>
    <p:sldId id="283" r:id="rId20"/>
    <p:sldId id="268" r:id="rId21"/>
    <p:sldId id="284" r:id="rId22"/>
    <p:sldId id="269" r:id="rId23"/>
    <p:sldId id="270" r:id="rId24"/>
    <p:sldId id="271" r:id="rId25"/>
    <p:sldId id="286" r:id="rId26"/>
    <p:sldId id="272" r:id="rId27"/>
    <p:sldId id="273" r:id="rId28"/>
    <p:sldId id="287" r:id="rId29"/>
    <p:sldId id="275" r:id="rId30"/>
    <p:sldId id="288" r:id="rId31"/>
  </p:sldIdLst>
  <p:sldSz cx="9144000" cy="5143500" type="screen16x9"/>
  <p:notesSz cx="6858000" cy="9144000"/>
  <p:embeddedFontLst>
    <p:embeddedFont>
      <p:font typeface="Brock Script" panose="02000507020000020002" pitchFamily="2" charset="0"/>
      <p:regular r:id="rId32"/>
    </p:embeddedFont>
    <p:embeddedFont>
      <p:font typeface="Kristen ITC" panose="03050502040202030202" pitchFamily="66" charset="0"/>
      <p:regular r:id="rId33"/>
    </p:embeddedFont>
    <p:embeddedFont>
      <p:font typeface="Harrington" panose="04040505050A02020702" pitchFamily="82" charset="0"/>
      <p:regular r:id="rId34"/>
    </p:embeddedFont>
    <p:embeddedFont>
      <p:font typeface="Calibri" panose="020F0502020204030204" pitchFamily="34" charset="0"/>
      <p:regular r:id="rId35"/>
      <p:bold r:id="rId36"/>
      <p:italic r:id="rId37"/>
      <p:boldItalic r:id="rId38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/pCCcUcJAhYBPn3yyIneA==" hashData="z6GVJ5knIQtf0yETDhy9kRzsNa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5A6CA"/>
    <a:srgbClr val="2A2137"/>
    <a:srgbClr val="38267C"/>
    <a:srgbClr val="44247E"/>
    <a:srgbClr val="323E1A"/>
    <a:srgbClr val="212911"/>
    <a:srgbClr val="4C5D70"/>
    <a:srgbClr val="B40000"/>
    <a:srgbClr val="D60000"/>
    <a:srgbClr val="96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8" autoAdjust="0"/>
    <p:restoredTop sz="98339" autoAdjust="0"/>
  </p:normalViewPr>
  <p:slideViewPr>
    <p:cSldViewPr>
      <p:cViewPr varScale="1">
        <p:scale>
          <a:sx n="23" d="100"/>
          <a:sy n="23" d="100"/>
        </p:scale>
        <p:origin x="-108" y="-208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3.fntdata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2.fntdata"/><Relationship Id="rId38" Type="http://schemas.openxmlformats.org/officeDocument/2006/relationships/font" Target="fonts/font7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1.fntdata"/><Relationship Id="rId37" Type="http://schemas.openxmlformats.org/officeDocument/2006/relationships/font" Target="fonts/font6.fntdata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5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font" Target="fonts/font4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7E7A7-82AC-4DA2-99F4-28AE235D7EE9}" type="datetimeFigureOut">
              <a:rPr lang="es-ES" smtClean="0"/>
              <a:pPr/>
              <a:t>29/01/2021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550B0-E7FA-4B81-9D3E-9AB04BF7C9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7E7A7-82AC-4DA2-99F4-28AE235D7EE9}" type="datetimeFigureOut">
              <a:rPr lang="es-ES" smtClean="0"/>
              <a:pPr/>
              <a:t>29/01/2021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550B0-E7FA-4B81-9D3E-9AB04BF7C9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7E7A7-82AC-4DA2-99F4-28AE235D7EE9}" type="datetimeFigureOut">
              <a:rPr lang="es-ES" smtClean="0"/>
              <a:pPr/>
              <a:t>29/01/2021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550B0-E7FA-4B81-9D3E-9AB04BF7C9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7E7A7-82AC-4DA2-99F4-28AE235D7EE9}" type="datetimeFigureOut">
              <a:rPr lang="es-ES" smtClean="0"/>
              <a:pPr/>
              <a:t>29/01/2021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550B0-E7FA-4B81-9D3E-9AB04BF7C9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7E7A7-82AC-4DA2-99F4-28AE235D7EE9}" type="datetimeFigureOut">
              <a:rPr lang="es-ES" smtClean="0"/>
              <a:pPr/>
              <a:t>29/01/2021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550B0-E7FA-4B81-9D3E-9AB04BF7C9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7E7A7-82AC-4DA2-99F4-28AE235D7EE9}" type="datetimeFigureOut">
              <a:rPr lang="es-ES" smtClean="0"/>
              <a:pPr/>
              <a:t>29/01/2021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550B0-E7FA-4B81-9D3E-9AB04BF7C9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7E7A7-82AC-4DA2-99F4-28AE235D7EE9}" type="datetimeFigureOut">
              <a:rPr lang="es-ES" smtClean="0"/>
              <a:pPr/>
              <a:t>29/01/2021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550B0-E7FA-4B81-9D3E-9AB04BF7C9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7E7A7-82AC-4DA2-99F4-28AE235D7EE9}" type="datetimeFigureOut">
              <a:rPr lang="es-ES" smtClean="0"/>
              <a:pPr/>
              <a:t>29/01/2021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550B0-E7FA-4B81-9D3E-9AB04BF7C9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7E7A7-82AC-4DA2-99F4-28AE235D7EE9}" type="datetimeFigureOut">
              <a:rPr lang="es-ES" smtClean="0"/>
              <a:pPr/>
              <a:t>29/01/2021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550B0-E7FA-4B81-9D3E-9AB04BF7C9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7E7A7-82AC-4DA2-99F4-28AE235D7EE9}" type="datetimeFigureOut">
              <a:rPr lang="es-ES" smtClean="0"/>
              <a:pPr/>
              <a:t>29/01/2021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550B0-E7FA-4B81-9D3E-9AB04BF7C9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7E7A7-82AC-4DA2-99F4-28AE235D7EE9}" type="datetimeFigureOut">
              <a:rPr lang="es-ES" smtClean="0"/>
              <a:pPr/>
              <a:t>29/01/2021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550B0-E7FA-4B81-9D3E-9AB04BF7C9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43800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Brock Script" panose="02000507020000020002" pitchFamily="2" charset="0"/>
              </a:defRPr>
            </a:lvl1pPr>
          </a:lstStyle>
          <a:p>
            <a:fld id="{2DF7E7A7-82AC-4DA2-99F4-28AE235D7EE9}" type="datetimeFigureOut">
              <a:rPr lang="es-ES" smtClean="0"/>
              <a:pPr/>
              <a:t>29/01/2021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Brock Script" panose="02000507020000020002" pitchFamily="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Brock Script" panose="02000507020000020002" pitchFamily="2" charset="0"/>
              </a:defRPr>
            </a:lvl1pPr>
          </a:lstStyle>
          <a:p>
            <a:fld id="{7A0550B0-E7FA-4B81-9D3E-9AB04BF7C98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Brock Script" panose="02000507020000020002" pitchFamily="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3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image" Target="../media/image54.png"/><Relationship Id="rId18" Type="http://schemas.openxmlformats.org/officeDocument/2006/relationships/image" Target="../media/image5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0.png"/><Relationship Id="rId11" Type="http://schemas.openxmlformats.org/officeDocument/2006/relationships/image" Target="../media/image5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9.png"/><Relationship Id="rId9" Type="http://schemas.openxmlformats.org/officeDocument/2006/relationships/image" Target="../media/image5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2644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Para que tú me oigas\Imágenes\1 - 08d8fce322c405f98123bf69da2301e4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707904" y="1131590"/>
            <a:ext cx="367240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800" dirty="0"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Para </a:t>
            </a:r>
            <a:r>
              <a:rPr lang="es-ES" sz="4800" dirty="0" smtClean="0"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Que </a:t>
            </a:r>
          </a:p>
          <a:p>
            <a:pPr algn="ctr"/>
            <a:r>
              <a:rPr lang="es-ES" sz="4800" dirty="0" smtClean="0"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Tú </a:t>
            </a:r>
          </a:p>
          <a:p>
            <a:pPr algn="ctr"/>
            <a:r>
              <a:rPr lang="es-ES" sz="4800" dirty="0" smtClean="0"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Me Oigas</a:t>
            </a:r>
            <a:endParaRPr lang="es-ES" sz="4800" dirty="0"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grpSp>
        <p:nvGrpSpPr>
          <p:cNvPr id="5" name="4 Grupo"/>
          <p:cNvGrpSpPr/>
          <p:nvPr/>
        </p:nvGrpSpPr>
        <p:grpSpPr>
          <a:xfrm>
            <a:off x="4572000" y="0"/>
            <a:ext cx="4572000" cy="5143500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6" name="5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69"/>
              </a:avLst>
            </a:prstGeom>
            <a:grpFill/>
            <a:ln cap="rnd">
              <a:solidFill>
                <a:srgbClr val="626448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7" name="6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4244"/>
              </a:avLst>
            </a:prstGeom>
            <a:grpFill/>
            <a:ln cap="rnd">
              <a:solidFill>
                <a:srgbClr val="626448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8" name="7 Grupo"/>
          <p:cNvGrpSpPr/>
          <p:nvPr/>
        </p:nvGrpSpPr>
        <p:grpSpPr>
          <a:xfrm flipH="1">
            <a:off x="0" y="0"/>
            <a:ext cx="4572000" cy="5143500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9" name="8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626448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0" name="9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626448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1" name="8 Grupo"/>
          <p:cNvGrpSpPr/>
          <p:nvPr/>
        </p:nvGrpSpPr>
        <p:grpSpPr>
          <a:xfrm rot="5400000" flipH="1">
            <a:off x="3286125" y="-3286125"/>
            <a:ext cx="2571750" cy="9144000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12" name="1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3336"/>
              </a:avLst>
            </a:prstGeom>
            <a:grpFill/>
            <a:ln cap="rnd">
              <a:solidFill>
                <a:srgbClr val="626448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3" name="1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427"/>
              </a:avLst>
            </a:prstGeom>
            <a:grpFill/>
            <a:ln cap="rnd">
              <a:solidFill>
                <a:srgbClr val="626448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4" name="11 Grupo"/>
          <p:cNvGrpSpPr/>
          <p:nvPr/>
        </p:nvGrpSpPr>
        <p:grpSpPr>
          <a:xfrm rot="5400000">
            <a:off x="3259340" y="-741164"/>
            <a:ext cx="2625329" cy="9144000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15" name="1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4245"/>
              </a:avLst>
            </a:prstGeom>
            <a:grpFill/>
            <a:ln cap="rnd">
              <a:solidFill>
                <a:srgbClr val="626448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6" name="1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3688"/>
              </a:avLst>
            </a:prstGeom>
            <a:grpFill/>
            <a:ln cap="rnd">
              <a:solidFill>
                <a:srgbClr val="626448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7" name="23 Grupo"/>
          <p:cNvGrpSpPr/>
          <p:nvPr/>
        </p:nvGrpSpPr>
        <p:grpSpPr>
          <a:xfrm flipH="1">
            <a:off x="0" y="555526"/>
            <a:ext cx="3851920" cy="4032448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18" name="17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626448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9" name="18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626448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0" name="27 Grupo"/>
          <p:cNvGrpSpPr/>
          <p:nvPr/>
        </p:nvGrpSpPr>
        <p:grpSpPr>
          <a:xfrm flipH="1">
            <a:off x="0" y="1071552"/>
            <a:ext cx="3347864" cy="3000396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21" name="20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626448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2" name="21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626448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3" name="30 Grupo"/>
          <p:cNvGrpSpPr/>
          <p:nvPr/>
        </p:nvGrpSpPr>
        <p:grpSpPr>
          <a:xfrm>
            <a:off x="5940152" y="1059582"/>
            <a:ext cx="3203849" cy="2952328"/>
            <a:chOff x="4500562" y="155862"/>
            <a:chExt cx="4643439" cy="6390411"/>
          </a:xfrm>
          <a:blipFill>
            <a:blip r:embed="rId5"/>
            <a:stretch>
              <a:fillRect/>
            </a:stretch>
          </a:blipFill>
        </p:grpSpPr>
        <p:sp>
          <p:nvSpPr>
            <p:cNvPr id="24" name="23 Franja diagonal"/>
            <p:cNvSpPr/>
            <p:nvPr/>
          </p:nvSpPr>
          <p:spPr>
            <a:xfrm flipH="1">
              <a:off x="4500562" y="3429000"/>
              <a:ext cx="4643438" cy="3117273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626448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5" name="24 Franja diagonal"/>
            <p:cNvSpPr/>
            <p:nvPr/>
          </p:nvSpPr>
          <p:spPr>
            <a:xfrm rot="16200000" flipV="1">
              <a:off x="5185713" y="-529288"/>
              <a:ext cx="3273137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626448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6" name="33 Grupo"/>
          <p:cNvGrpSpPr/>
          <p:nvPr/>
        </p:nvGrpSpPr>
        <p:grpSpPr>
          <a:xfrm>
            <a:off x="5364088" y="589345"/>
            <a:ext cx="3779912" cy="3904088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27" name="26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626448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8" name="27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626448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9" name="36 Grupo"/>
          <p:cNvGrpSpPr/>
          <p:nvPr/>
        </p:nvGrpSpPr>
        <p:grpSpPr>
          <a:xfrm flipH="1">
            <a:off x="0" y="1446602"/>
            <a:ext cx="2699792" cy="2250297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30" name="29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626448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1" name="30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626448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2" name="39 Grupo"/>
          <p:cNvGrpSpPr/>
          <p:nvPr/>
        </p:nvGrpSpPr>
        <p:grpSpPr>
          <a:xfrm>
            <a:off x="6372200" y="1491630"/>
            <a:ext cx="2771801" cy="2133260"/>
            <a:chOff x="4500561" y="219451"/>
            <a:chExt cx="4643439" cy="6501318"/>
          </a:xfrm>
          <a:blipFill>
            <a:blip r:embed="rId5"/>
            <a:stretch>
              <a:fillRect/>
            </a:stretch>
          </a:blipFill>
        </p:grpSpPr>
        <p:sp>
          <p:nvSpPr>
            <p:cNvPr id="33" name="32 Franja diagonal"/>
            <p:cNvSpPr/>
            <p:nvPr/>
          </p:nvSpPr>
          <p:spPr>
            <a:xfrm flipH="1">
              <a:off x="4500561" y="3291770"/>
              <a:ext cx="4643437" cy="3428999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626448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4" name="33 Franja diagonal"/>
            <p:cNvSpPr/>
            <p:nvPr/>
          </p:nvSpPr>
          <p:spPr>
            <a:xfrm rot="16200000" flipV="1">
              <a:off x="5176395" y="-456382"/>
              <a:ext cx="3291771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626448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5" name="23 Grupo"/>
          <p:cNvGrpSpPr/>
          <p:nvPr/>
        </p:nvGrpSpPr>
        <p:grpSpPr>
          <a:xfrm rot="16200000" flipH="1">
            <a:off x="3430143" y="329232"/>
            <a:ext cx="2355725" cy="7272810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36" name="35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626448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7" name="36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626448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8" name="27 Grupo"/>
          <p:cNvGrpSpPr/>
          <p:nvPr/>
        </p:nvGrpSpPr>
        <p:grpSpPr>
          <a:xfrm rot="16200000" flipH="1">
            <a:off x="3610161" y="1445357"/>
            <a:ext cx="1923678" cy="5472608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39" name="38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626448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0" name="39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626448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41" name="36 Grupo"/>
          <p:cNvGrpSpPr/>
          <p:nvPr/>
        </p:nvGrpSpPr>
        <p:grpSpPr>
          <a:xfrm rot="16200000" flipH="1">
            <a:off x="3754175" y="2381459"/>
            <a:ext cx="1563642" cy="3960440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42" name="4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626448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3" name="4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626448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44" name="23 Grupo"/>
          <p:cNvGrpSpPr/>
          <p:nvPr/>
        </p:nvGrpSpPr>
        <p:grpSpPr>
          <a:xfrm rot="16200000">
            <a:off x="3502150" y="-2530548"/>
            <a:ext cx="2139700" cy="7200800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45" name="4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626448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6" name="4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626448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47" name="27 Grupo"/>
          <p:cNvGrpSpPr/>
          <p:nvPr/>
        </p:nvGrpSpPr>
        <p:grpSpPr>
          <a:xfrm rot="16200000">
            <a:off x="3646165" y="-1882477"/>
            <a:ext cx="1779662" cy="5544616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48" name="47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626448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9" name="48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626448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50" name="36 Grupo"/>
          <p:cNvGrpSpPr/>
          <p:nvPr/>
        </p:nvGrpSpPr>
        <p:grpSpPr>
          <a:xfrm rot="16200000">
            <a:off x="3790181" y="-1378421"/>
            <a:ext cx="1491630" cy="4248472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51" name="50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626448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52" name="51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626448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sp>
        <p:nvSpPr>
          <p:cNvPr id="2" name="1 Rectángulo"/>
          <p:cNvSpPr/>
          <p:nvPr/>
        </p:nvSpPr>
        <p:spPr>
          <a:xfrm>
            <a:off x="0" y="-2"/>
            <a:ext cx="9144000" cy="5157789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>
    <p:sndAc>
      <p:stSnd>
        <p:snd r:embed="rId2" name="Tiempo de Vals - Chayanne - editado-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3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 EXCLUSIVOS\- Para que tú me oigas\Imágenes\2 - automne-haute_vallee_de_chevreuse-0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31745" name="Picture 1" descr="E:\PPS  EXCLUSIVOS\- Para que tú me oigas\Imágenes\2 - automne-haute_vallee_de_chevreuse-0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-2"/>
            <a:ext cx="9144000" cy="5157789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17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17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1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0"/>
              </a:schemeClr>
            </a:gs>
            <a:gs pos="50000">
              <a:schemeClr val="accent4">
                <a:lumMod val="75000"/>
              </a:schemeClr>
            </a:gs>
            <a:gs pos="100000">
              <a:schemeClr val="bg2">
                <a:lumMod val="2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E:\PPS  EXCLUSIVOS\- Para que tú me oigas\Imágenes\3 - thumb-1920-737239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525"/>
            <a:ext cx="9182100" cy="51625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115616" y="627534"/>
            <a:ext cx="36295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36205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Para que tú me oigas</a:t>
            </a:r>
          </a:p>
        </p:txBody>
      </p:sp>
      <p:pic>
        <p:nvPicPr>
          <p:cNvPr id="30724" name="Picture 4" descr="E:\PPS  EXCLUSIVOS\- Para que tú me oigas\Imágenes\871839_75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72000" y="915566"/>
            <a:ext cx="36724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7203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M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07203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is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7203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palabras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07203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/>
            </a:r>
            <a:b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07203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</a:b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7203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se adelgazan a veces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-2"/>
            <a:ext cx="9144000" cy="515778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 descr="E:\PPS  EXCLUSIVOS\- Para que tú me oigas\Imágenes\camp-helen-state-park-0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691680" y="483518"/>
            <a:ext cx="532859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chemeClr val="tx1">
                      <a:lumMod val="95000"/>
                      <a:lumOff val="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C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chemeClr val="tx1">
                      <a:lumMod val="95000"/>
                      <a:lumOff val="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omo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chemeClr val="tx1">
                      <a:lumMod val="95000"/>
                      <a:lumOff val="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las huellas de las gaviotas en las playas.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57200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-2"/>
            <a:ext cx="9144000" cy="515778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2000"/>
                                        <p:tgtEl>
                                          <p:spTgt spid="29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 descr="E:\PPS  EXCLUSIVOS\- Para que tú me oigas\Imágenes\6 - topjuni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-2"/>
            <a:ext cx="9144000" cy="5157789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3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3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1" dur="5000"/>
                                        <p:tgtEl>
                                          <p:spTgt spid="28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B69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 descr="E:\PPS  EXCLUSIVOS\- Para que tú me oigas\Imágenes\2026718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2139702"/>
            <a:ext cx="363593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80683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Collar, cascabel ebrio</a:t>
            </a:r>
          </a:p>
        </p:txBody>
      </p:sp>
      <p:pic>
        <p:nvPicPr>
          <p:cNvPr id="27650" name="Picture 2" descr="E:\PPS  EXCLUSIVOS\- Para que tú me oigas\Imágenes\Crema-hidratante-de-arcilla-blanca-para-unas-manos-suaves-1280x10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88024" y="411510"/>
            <a:ext cx="402940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>
                  <a:solidFill>
                    <a:srgbClr val="FF874B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P</a:t>
            </a:r>
            <a:r>
              <a:rPr lang="es-ES" sz="3200" dirty="0" smtClean="0">
                <a:ln>
                  <a:solidFill>
                    <a:srgbClr val="FF874B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ara </a:t>
            </a:r>
            <a:r>
              <a:rPr lang="es-ES" sz="3200" dirty="0">
                <a:ln>
                  <a:solidFill>
                    <a:srgbClr val="FF874B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tus manos suaves como las uvas.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-2"/>
            <a:ext cx="9144000" cy="515778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76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76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7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 descr="E:\PPS  EXCLUSIVOS\- Para que tú me oigas\Imágenes\بؤسا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32387"/>
          </a:xfrm>
          <a:prstGeom prst="rect">
            <a:avLst/>
          </a:prstGeom>
          <a:noFill/>
        </p:spPr>
      </p:pic>
      <p:sp>
        <p:nvSpPr>
          <p:cNvPr id="3" name="2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solidFill>
            <a:srgbClr val="CDB4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-2"/>
            <a:ext cx="9144000" cy="5157789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5000" fill="hold"/>
                                        <p:tgtEl>
                                          <p:spTgt spid="2662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67A7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 descr="E:\PPS  EXCLUSIVOS\- Para que tú me oigas\Imágenes\10 - nikos ignatiadis 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-12700"/>
            <a:ext cx="9153525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220072" y="555526"/>
            <a:ext cx="33843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3A3E3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Y las miro lejanas mis palabras.</a:t>
            </a:r>
          </a:p>
        </p:txBody>
      </p:sp>
      <p:pic>
        <p:nvPicPr>
          <p:cNvPr id="25602" name="Picture 2" descr="E:\PPS  EXCLUSIVOS\- Para que tú me oigas\Imágenes\11 - istock-484427749_bff00554_1258x83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331640" y="3291830"/>
            <a:ext cx="256850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12519E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Más que mías son tuyas.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-2"/>
            <a:ext cx="9144000" cy="515778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56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56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56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Para que tú me oigas\Imágenes\12 - 21977015956_819d06d035_b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24577" name="Picture 1" descr="E:\PPS  EXCLUSIVOS\- Para que tú me oigas\Imágenes\12 - 21977015956_819d06d035_b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555526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5A0E0E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Van trepando en mi viejo dolor como las yedras.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-2"/>
            <a:ext cx="9144000" cy="5157789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24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E:\PPS  EXCLUSIVOS\- Para que tú me oigas\Imágenes\13 - e2e15_robert-pattinson-triste-devasta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9525"/>
            <a:ext cx="9156700" cy="51625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3759882"/>
            <a:ext cx="9144000" cy="138361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2571750"/>
            <a:ext cx="9144000" cy="118813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383618"/>
            <a:ext cx="9144000" cy="118813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138361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-2"/>
            <a:ext cx="9144000" cy="5157789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0"/>
                                        <p:tgtEl>
                                          <p:spTgt spid="23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0"/>
              </a:schemeClr>
            </a:gs>
            <a:gs pos="50000">
              <a:schemeClr val="bg1">
                <a:lumMod val="75000"/>
              </a:schemeClr>
            </a:gs>
            <a:gs pos="100000">
              <a:schemeClr val="accent3">
                <a:lumMod val="50000"/>
              </a:scheme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 descr="E:\PPS  EXCLUSIVOS\- Para que tú me oigas\Imágenes\hiedra-con-colores-del-otoño-contra-una-pared-medieval-16482625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20187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267744" y="2859782"/>
            <a:ext cx="28803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C320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Ellas trepan así por las paredes húmedas.</a:t>
            </a:r>
          </a:p>
        </p:txBody>
      </p:sp>
      <p:pic>
        <p:nvPicPr>
          <p:cNvPr id="3075" name="Picture 3" descr="E:\PPS  EXCLUSIVOS\- Para que tú me oigas\Imágenes\15 - High_resolution_wallpaper_background_ID_77701716442+trasparencia80-7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987574"/>
            <a:ext cx="381642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84020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Eres tú la culpable de este juego sangriento.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-2"/>
            <a:ext cx="9144000" cy="515778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C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3" name="Picture 5" descr="E:\PPS  EXCLUSIVOS\- Para que tú me oigas\Imágenes\16 - 86aaccd6033dd32d6793e468a14e695a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0350" cy="515143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-2"/>
            <a:ext cx="9144000" cy="5157789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mph" presetSubtype="0" autoRev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Scale>
                                      <p:cBhvr>
                                        <p:cTn id="30" dur="3000" fill="hold"/>
                                        <p:tgtEl>
                                          <p:spTgt spid="205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4" grpId="0" animBg="1"/>
      <p:bldP spid="4" grpId="1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F41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E:\PPS  EXCLUSIVOS\- Para que tú me oigas\Imágenes\17 - Plantas-trepadoras-de-crecimiento-rápido_opt-16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907704" y="1563638"/>
            <a:ext cx="237626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chemeClr val="tx1">
                      <a:lumMod val="85000"/>
                      <a:lumOff val="1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Ellas están huyendo de mi guarida oscura.</a:t>
            </a:r>
          </a:p>
        </p:txBody>
      </p:sp>
      <p:pic>
        <p:nvPicPr>
          <p:cNvPr id="4101" name="Picture 5" descr="E:\PPS  EXCLUSIVOS\- Para que tú me oigas\Imágenes\18 - 1O3g7-15X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3579862"/>
            <a:ext cx="32403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chemeClr val="accent5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Todo lo llenas tú, todo lo llenas.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-2"/>
            <a:ext cx="9144000" cy="515778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7" name="Picture 7" descr="E:\PPS  EXCLUSIVOS\- Para que tú me oigas\Imágenes\19- Imagen10+png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88" y="-12700"/>
            <a:ext cx="9174163" cy="5168900"/>
          </a:xfrm>
          <a:prstGeom prst="rect">
            <a:avLst/>
          </a:prstGeom>
          <a:noFill/>
        </p:spPr>
      </p:pic>
      <p:grpSp>
        <p:nvGrpSpPr>
          <p:cNvPr id="3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solidFill>
            <a:srgbClr val="771B28"/>
          </a:solidFill>
        </p:grpSpPr>
        <p:sp>
          <p:nvSpPr>
            <p:cNvPr id="4" name="3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" name="4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6" name="5 Rectángulo"/>
          <p:cNvSpPr/>
          <p:nvPr/>
        </p:nvSpPr>
        <p:spPr>
          <a:xfrm>
            <a:off x="0" y="-2"/>
            <a:ext cx="9144000" cy="5157789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236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15425" cy="5119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3563888" y="555526"/>
            <a:ext cx="50405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8254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Antes que 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08254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tú, </a:t>
            </a:r>
          </a:p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08254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poblaron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8254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la soledad que ocupas,</a:t>
            </a:r>
          </a:p>
        </p:txBody>
      </p:sp>
      <p:pic>
        <p:nvPicPr>
          <p:cNvPr id="6147" name="Picture 3" descr="E:\PPS  EXCLUSIVOS\- Para que tú me oigas\Imágenes\d05b826f-17db-4236-9c8f-ebee5e38f848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39552" y="555526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3F486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Y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3F486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3F486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están acostumbradas más que tú a mi tristeza.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-2"/>
            <a:ext cx="9144000" cy="515778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11D15"/>
            </a:gs>
            <a:gs pos="50000">
              <a:srgbClr val="ADB5BB"/>
            </a:gs>
            <a:gs pos="100000">
              <a:srgbClr val="1B1C2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E:\PPS  EXCLUSIVOS\- Para que tú me oigas\Imágenes\63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6666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-2"/>
            <a:ext cx="9144000" cy="5157789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E6B9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E:\PPS  EXCLUSIVOS\- Para que tú me oigas\Imágenes\do-not-fe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23928" y="699542"/>
            <a:ext cx="424428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E3E7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Ahora quiero que digan lo que quiero decirte</a:t>
            </a:r>
          </a:p>
        </p:txBody>
      </p:sp>
      <p:pic>
        <p:nvPicPr>
          <p:cNvPr id="20482" name="Picture 2" descr="E:\PPS  EXCLUSIVOS\- Para que tú me oigas\Imágenes\24 - 170556753.oyj8Mwjm.IMG_20200321_175129Panorama_a_acm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148064" y="483518"/>
            <a:ext cx="37444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141E7E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P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141E7E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ara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141E7E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que tú las oigas como quiero que me oigas.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-2"/>
            <a:ext cx="9144000" cy="515778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F4A7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 EXCLUSIVOS\- Para que tú me oigas\Imágenes\25 - Mountains_Switzerland_Aletsch_Glacier_Alps_579024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0" y="9525"/>
            <a:ext cx="9105900" cy="51244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 flipV="1">
            <a:off x="928662" y="0"/>
            <a:ext cx="9144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 flipV="1">
            <a:off x="2786050" y="0"/>
            <a:ext cx="9144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 flipV="1">
            <a:off x="4643438" y="0"/>
            <a:ext cx="9144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6500826" y="0"/>
            <a:ext cx="9144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 flipV="1">
            <a:off x="8229600" y="0"/>
            <a:ext cx="9144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1857356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714776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5572132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300938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-2"/>
            <a:ext cx="9144000" cy="5157789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8" dur="5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85A6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Para que tú me oigas\Imágenes\26 - 15894713_1078502745628199_1144635962555490668_n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23928" y="555526"/>
            <a:ext cx="460851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2C2339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El viento de la angustia aún las suele arrastrar.</a:t>
            </a:r>
          </a:p>
        </p:txBody>
      </p:sp>
      <p:pic>
        <p:nvPicPr>
          <p:cNvPr id="3075" name="Picture 3" descr="E:\PPS  EXCLUSIVOS\- Para que tú me oigas\Imágenes\consciencia cósmica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699542"/>
            <a:ext cx="367240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2C246A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Huracanes de sueños aún a veces las tumban.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-2"/>
            <a:ext cx="9144000" cy="515778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1" name="Picture 5" descr="E:\PPS  EXCLUSIVOS\- Para que tú me oigas\Imágenes\18581889_771872216306524_6090789736992749274_n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3"/>
            <a:ext cx="9144000" cy="5138737"/>
          </a:xfrm>
          <a:prstGeom prst="rect">
            <a:avLst/>
          </a:prstGeom>
          <a:noFill/>
        </p:spPr>
      </p:pic>
      <p:sp>
        <p:nvSpPr>
          <p:cNvPr id="3" name="2 Triángulo rectángulo"/>
          <p:cNvSpPr/>
          <p:nvPr/>
        </p:nvSpPr>
        <p:spPr>
          <a:xfrm rot="10800000">
            <a:off x="0" y="0"/>
            <a:ext cx="9144000" cy="5143500"/>
          </a:xfrm>
          <a:prstGeom prst="rtTriangle">
            <a:avLst/>
          </a:prstGeom>
          <a:solidFill>
            <a:srgbClr val="00B4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rot="10800000" flipH="1" flipV="1">
            <a:off x="0" y="0"/>
            <a:ext cx="9144000" cy="5143500"/>
          </a:xfrm>
          <a:prstGeom prst="rtTriangle">
            <a:avLst/>
          </a:prstGeom>
          <a:solidFill>
            <a:srgbClr val="152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-2"/>
            <a:ext cx="9144000" cy="5157789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A4D7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E:\PPS  EXCLUSIVOS\- Para que tú me oigas\Imágenes\Sea_Coast_Scenery_El_455786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32387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03848" y="699542"/>
            <a:ext cx="388843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3A506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Escuchas otras voces en mi voz dolorida.</a:t>
            </a:r>
          </a:p>
        </p:txBody>
      </p:sp>
      <p:pic>
        <p:nvPicPr>
          <p:cNvPr id="2053" name="Picture 5" descr="E:\PPS  EXCLUSIVOS\- Para que tú me oigas\Imágenes\Underwater-Trash-the-Dress-Photography-Cancun-Mexico-065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627534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3A5064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Llanto de viejas bocas, sangre de viejas súplicas.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-2"/>
            <a:ext cx="9144000" cy="515778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FB5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 EXCLUSIVOS\- Para que tú me oigas\Imágenes\31 - Imagen14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868144" y="195486"/>
            <a:ext cx="25922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1459A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Ámame, compañera.</a:t>
            </a:r>
          </a:p>
        </p:txBody>
      </p:sp>
      <p:pic>
        <p:nvPicPr>
          <p:cNvPr id="1027" name="Picture 3" descr="E:\PPS  EXCLUSIVOS\- Para que tú me oigas\Imágenes\32 - maxresdefaul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83568" y="987574"/>
            <a:ext cx="33105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F4383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 No me abandones.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-2"/>
            <a:ext cx="9144000" cy="515778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75000"/>
              </a:schemeClr>
            </a:gs>
            <a:gs pos="50000">
              <a:schemeClr val="bg1">
                <a:lumMod val="65000"/>
              </a:schemeClr>
            </a:gs>
            <a:gs pos="100000">
              <a:schemeClr val="accent3">
                <a:lumMod val="5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Para que tú me oigas\Imágenes\33 - sunset-3325080-340-mensaje-de-sananda-el-gran-evento-se-acerca-ID14841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700"/>
            <a:ext cx="9156700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372200" y="1203598"/>
            <a:ext cx="17107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635A8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Sígueme.</a:t>
            </a:r>
          </a:p>
        </p:txBody>
      </p:sp>
      <p:pic>
        <p:nvPicPr>
          <p:cNvPr id="3074" name="Picture 2" descr="E:\PPS  EXCLUSIVOS\- Para que tú me oigas\Imágenes\34 - 0dd52b09ab21232937673050ecf9ff78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223" y="0"/>
            <a:ext cx="9117127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860032" y="3579862"/>
            <a:ext cx="388843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F150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Sígueme, compañera, en esa ola de angustia.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-2"/>
            <a:ext cx="9144000" cy="515778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7E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B4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D6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1" name="Picture 3" descr="E:\PPS  EXCLUSIVOS\- Para que tú me oigas\Imágenes\R959c9ca257668d7421b177784b964c2f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-2"/>
            <a:ext cx="9144000" cy="5157789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  <p:bldP spid="3" grpId="0" animBg="1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C5D70"/>
            </a:gs>
            <a:gs pos="50000">
              <a:srgbClr val="323E1A"/>
            </a:gs>
            <a:gs pos="100000">
              <a:schemeClr val="accent3">
                <a:lumMod val="5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196" name="Picture 4" descr="E:\PPS  EXCLUSIVOS\- Para que tú me oigas\Imágenes\36 - 27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3003798"/>
            <a:ext cx="407058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1A240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Pero se van tiñendo con tu amor mis palabras.</a:t>
            </a:r>
          </a:p>
        </p:txBody>
      </p:sp>
      <p:pic>
        <p:nvPicPr>
          <p:cNvPr id="8197" name="Picture 5" descr="E:\PPS  EXCLUSIVOS\- Para que tú me oigas\Imágenes\37 - Sombras_retroproyectadas_al_ocaso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99592" y="627534"/>
            <a:ext cx="35673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chemeClr val="accent2">
                      <a:lumMod val="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Todo lo ocupas tú, todo lo ocupas.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-2"/>
            <a:ext cx="9144000" cy="515778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E:\PPS  EXCLUSIVOS\- Para que tú me oigas\Imágenes\dreamsky004[1]+PNG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283968" y="699542"/>
            <a:ext cx="404421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61B3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Voy haciendo de todas un collar infinito</a:t>
            </a:r>
          </a:p>
        </p:txBody>
      </p:sp>
      <p:pic>
        <p:nvPicPr>
          <p:cNvPr id="5122" name="Picture 2" descr="E:\PPS  EXCLUSIVOS\- Para que tú me oigas\Imágenes\22589-pierscionek-fairytale-rozowe-zloto-bialy-szafi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771550"/>
            <a:ext cx="418760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FF9B69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P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FF9B69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ara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FF9B69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tus blancas manos, suaves como las uvas.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-2"/>
            <a:ext cx="9144000" cy="515778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" dur="5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267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E:\PPS  EXCLUSIVOS\- Para que tú me oigas\Imágenes\40 - OIP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-2"/>
            <a:ext cx="9144000" cy="5157789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3" grpId="0" animBg="1"/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Para que tú me oigas\Imágenes\3ca6d648445ada816f55fe0935e28f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87656" y="959148"/>
            <a:ext cx="19912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rgbClr val="B3A2C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Enero 2021</a:t>
            </a:r>
            <a:endParaRPr lang="es-ES" sz="2800" b="1" dirty="0">
              <a:solidFill>
                <a:srgbClr val="B3A2C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615647" y="1877250"/>
            <a:ext cx="296267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Música</a:t>
            </a:r>
            <a:r>
              <a:rPr lang="es-ES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: </a:t>
            </a:r>
            <a:r>
              <a:rPr lang="es-ES" sz="2800" b="1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Chayanne</a:t>
            </a:r>
            <a:endParaRPr lang="es-ES" sz="2800" b="1" dirty="0" smtClean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  <a:p>
            <a:r>
              <a:rPr lang="es-ES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Tiempo de Vals</a:t>
            </a:r>
            <a:endParaRPr lang="es-ES" sz="2800" b="1" dirty="0" smtClean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67543" y="4335946"/>
            <a:ext cx="36407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Autor: Pablo Neruda</a:t>
            </a:r>
            <a:endParaRPr lang="es-ES" sz="28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grpSp>
        <p:nvGrpSpPr>
          <p:cNvPr id="6" name="13 Grupo"/>
          <p:cNvGrpSpPr>
            <a:grpSpLocks/>
          </p:cNvGrpSpPr>
          <p:nvPr/>
        </p:nvGrpSpPr>
        <p:grpSpPr bwMode="auto">
          <a:xfrm flipH="1">
            <a:off x="7452320" y="3147813"/>
            <a:ext cx="1172342" cy="1434063"/>
            <a:chOff x="6948264" y="2205038"/>
            <a:chExt cx="1763959" cy="1518936"/>
          </a:xfrm>
        </p:grpSpPr>
        <p:pic>
          <p:nvPicPr>
            <p:cNvPr id="7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15 Rectángulo"/>
            <p:cNvSpPr>
              <a:spLocks noChangeArrowheads="1"/>
            </p:cNvSpPr>
            <p:nvPr/>
          </p:nvSpPr>
          <p:spPr bwMode="auto">
            <a:xfrm>
              <a:off x="6948264" y="3349084"/>
              <a:ext cx="1655612" cy="3748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1700" b="1" dirty="0">
                  <a:solidFill>
                    <a:srgbClr val="B3A2C7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rock Script" panose="02000507020000020002" pitchFamily="2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15" name="14 Ordenar"/>
          <p:cNvSpPr/>
          <p:nvPr/>
        </p:nvSpPr>
        <p:spPr>
          <a:xfrm>
            <a:off x="1000125" y="0"/>
            <a:ext cx="7215188" cy="5143500"/>
          </a:xfrm>
          <a:prstGeom prst="flowChartSort">
            <a:avLst/>
          </a:prstGeom>
          <a:solidFill>
            <a:srgbClr val="B5A6CA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9" name="8 Extracto"/>
          <p:cNvSpPr/>
          <p:nvPr/>
        </p:nvSpPr>
        <p:spPr>
          <a:xfrm rot="16200000">
            <a:off x="3964782" y="-35717"/>
            <a:ext cx="5143500" cy="5214937"/>
          </a:xfrm>
          <a:prstGeom prst="flowChartExtract">
            <a:avLst/>
          </a:prstGeom>
          <a:solidFill>
            <a:srgbClr val="B5A6CA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0" name="9 Combinar"/>
          <p:cNvSpPr/>
          <p:nvPr/>
        </p:nvSpPr>
        <p:spPr>
          <a:xfrm rot="16200000">
            <a:off x="107157" y="-107155"/>
            <a:ext cx="5143500" cy="5357813"/>
          </a:xfrm>
          <a:prstGeom prst="flowChartMerge">
            <a:avLst/>
          </a:prstGeom>
          <a:solidFill>
            <a:srgbClr val="B5A6CA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1" name="10 Extracto"/>
          <p:cNvSpPr/>
          <p:nvPr/>
        </p:nvSpPr>
        <p:spPr>
          <a:xfrm>
            <a:off x="0" y="2035971"/>
            <a:ext cx="4572000" cy="3107531"/>
          </a:xfrm>
          <a:prstGeom prst="flowChartExtract">
            <a:avLst/>
          </a:prstGeom>
          <a:solidFill>
            <a:srgbClr val="B5A6CA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2" name="11 Combinar"/>
          <p:cNvSpPr/>
          <p:nvPr/>
        </p:nvSpPr>
        <p:spPr>
          <a:xfrm>
            <a:off x="4572000" y="0"/>
            <a:ext cx="4572000" cy="3107531"/>
          </a:xfrm>
          <a:prstGeom prst="flowChartMerge">
            <a:avLst/>
          </a:prstGeom>
          <a:solidFill>
            <a:srgbClr val="B5A6CA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3" name="12 Combinar"/>
          <p:cNvSpPr/>
          <p:nvPr/>
        </p:nvSpPr>
        <p:spPr>
          <a:xfrm>
            <a:off x="0" y="0"/>
            <a:ext cx="4572000" cy="3107531"/>
          </a:xfrm>
          <a:prstGeom prst="flowChartMerge">
            <a:avLst/>
          </a:prstGeom>
          <a:solidFill>
            <a:srgbClr val="B5A6CA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4" name="13 Extracto"/>
          <p:cNvSpPr/>
          <p:nvPr/>
        </p:nvSpPr>
        <p:spPr>
          <a:xfrm>
            <a:off x="4572000" y="2035971"/>
            <a:ext cx="4572000" cy="3107531"/>
          </a:xfrm>
          <a:prstGeom prst="flowChartExtract">
            <a:avLst/>
          </a:prstGeom>
          <a:solidFill>
            <a:srgbClr val="B5A6CA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-2"/>
            <a:ext cx="9144000" cy="515778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6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5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5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52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0" presetClass="entr" presetSubtype="0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15" grpId="0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1737</TotalTime>
  <Words>261</Words>
  <Application>Microsoft Office PowerPoint</Application>
  <PresentationFormat>Presentación en pantalla (16:9)</PresentationFormat>
  <Paragraphs>40</Paragraphs>
  <Slides>29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6" baseType="lpstr">
      <vt:lpstr>Arial</vt:lpstr>
      <vt:lpstr>Brock Script</vt:lpstr>
      <vt:lpstr>Kristen ITC</vt:lpstr>
      <vt:lpstr>Harrington</vt:lpstr>
      <vt:lpstr>Calibri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24</cp:revision>
  <dcterms:created xsi:type="dcterms:W3CDTF">2020-05-12T21:35:02Z</dcterms:created>
  <dcterms:modified xsi:type="dcterms:W3CDTF">2021-01-29T00:45:28Z</dcterms:modified>
</cp:coreProperties>
</file>