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EnJhgQtsLAOfRc/3/qXlw==" hashData="5VgEG2b5Jo91sR667GghO09d/Nfb0Ag77x2hqZZp5L0WgQA2OdcqUNzvlDzU/aD+whnMDMrbjEOXrfqNQTAo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BF4A13-CE4C-4FAF-ABC9-5E198C7D6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A1F3493-05E1-4A72-AD76-A33A05C718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F7A5FE-9298-4FAA-B29E-7FED00AD6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456D73-0B46-4F7C-A1DD-9CF79C300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742962-44F3-4703-A1B5-554DB03B9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5308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5F6B97-A248-4388-8F94-B95B3CAF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12800B-4C99-4DBC-B957-095F78AD3A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D93860-54E0-4DF8-8B7D-CC81500F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386665-00E0-4644-9D46-B29AA5FD9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BB98CF-8143-40CA-8803-B59C1FDE8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38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ADE890-46F6-46A5-80AF-23835F442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BD8C130-E9E0-4122-B7E5-56B5041D94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F1C3B9-7302-474F-9C0C-A71270B52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079686-C9F0-4605-8A65-0970F5D70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241358-25A6-4D03-9722-28E1C99B1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7239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1D24D8-11A7-4563-9E0A-346BAEE85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03F6F4-D212-4324-B3B3-7532FA9B8D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56A72B-92A4-4659-8C2B-F83D47174B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7CE6109-5F10-4DC1-8AC6-9F7B28BEE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0C5561-3A50-465D-AF85-F131F94A6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416568-CBA6-47AE-A864-21F6DA203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8806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DF737-2BCF-4B30-A352-01B2F3C90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15EE18-87C1-432A-AEA7-065079F76D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BF8967-29C5-43AA-8BC1-F301D88FE7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DC0AD02-81B6-4D99-B878-2D13A84D33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582EC96-9F20-48BF-9ABE-FE8ADE142C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90BBD66-1C11-4E03-ADD3-55155D9EF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238515B-EEC3-4A05-990B-2BD6DD66D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91A04CC-064F-41F4-B9B0-CD915A258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337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22673F-1DA4-4350-BDEE-7C9E10C8A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C35549F-7095-4DB0-99E5-7B1D81191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1B6C861-90AA-4533-8BDB-F55594140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2552344-2429-4AAA-A4E2-9D6B5C4E9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818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608E7C7-DBF2-46FE-92E9-5B5853A2F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7A2C965-0C7D-4F1A-87D7-B281A59B4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57F16FA-57C6-4018-9F28-072DC4C60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929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88B75E-E70C-4878-99FD-6D7FE470F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DB381B-7747-4CEB-A569-4F5CF4D05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27F9EA9-8A52-4535-9AC5-A64D4596F0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DC12E3B-1A5B-472C-9598-DD57F1AC2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B36A9DC-C9CC-4612-A407-C027DCAA2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A09534-FC3C-4748-BAC1-771520F2C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9423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D3A817-1516-410A-B3B1-7D38EBAAC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33CD7F5-0B24-40EE-8DD5-7D545654A1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5ADB3B9-2CFC-48F9-B906-089F40A8DD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D8F82C-E0BB-440C-9F34-1562E7EE7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8E2B3D-6FD8-47E6-9A1A-36C4F4BFA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27EA15-7B0F-42D2-8F76-253663786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792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3F5C96-C7B7-4B3C-8D30-B5673045A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E9E87CC-E755-4BBF-AA44-A557A0E84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4445F07-CF2F-43F2-A8AE-167640B9E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EE8EB3-DAF0-46EE-9D57-1F4596EBA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0C4028-684F-42FD-839B-27DE2A617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8949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0568562-0E60-4DCC-B700-4348C7F5D1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9BA26D2-263D-4FFB-8FA7-AADCD0C529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57427C-D85D-4CB9-AB53-89786DBEE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F321FB-F8E6-45C6-A035-8001341D6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15006D-6206-4BFA-BF27-7C50E0F08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8671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EDFBFD-7204-7C97-7737-3921645518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BDB8571-F6F2-9E52-DDAB-8A34C6BDB6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190186-14FF-ED83-E105-5766264E2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97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7C2466-0827-44FF-AA14-172D0165D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FF230B2-8C57-476D-8449-36FCE8B650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3EB2AE-2D9C-4869-B173-1C502EDE14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A1DB9-018E-404F-8C7B-270D5D3BE4F4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FC3A1D-2449-4997-AF2F-6972539A87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75D552-0EC0-4A6D-8872-C1339F61D8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132A5-F136-493D-8358-A6C8B0EF6F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7462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82B72E8-157B-65BF-0FE8-189D18F7CE3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85653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75150F4-6514-493F-8BE5-1834B2FD8B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"/>
          <a:stretch/>
        </p:blipFill>
        <p:spPr>
          <a:xfrm>
            <a:off x="2524125" y="190500"/>
            <a:ext cx="9667875" cy="6448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4 Rectángulo">
            <a:extLst>
              <a:ext uri="{FF2B5EF4-FFF2-40B4-BE49-F238E27FC236}">
                <a16:creationId xmlns:a16="http://schemas.microsoft.com/office/drawing/2014/main" id="{8758C0A8-0074-4019-B42E-920329CD7189}"/>
              </a:ext>
            </a:extLst>
          </p:cNvPr>
          <p:cNvSpPr/>
          <p:nvPr/>
        </p:nvSpPr>
        <p:spPr>
          <a:xfrm>
            <a:off x="2524125" y="219075"/>
            <a:ext cx="69493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>
                <a:solidFill>
                  <a:schemeClr val="bg1"/>
                </a:solidFill>
                <a:latin typeface="Andy" pitchFamily="66" charset="0"/>
              </a:rPr>
              <a:t>Son palabras</a:t>
            </a:r>
          </a:p>
          <a:p>
            <a:r>
              <a:rPr lang="es-ES" sz="4000" b="1" i="1" dirty="0">
                <a:solidFill>
                  <a:schemeClr val="bg1"/>
                </a:solidFill>
                <a:latin typeface="Andy" pitchFamily="66" charset="0"/>
              </a:rPr>
              <a:t>        de amor </a:t>
            </a:r>
          </a:p>
        </p:txBody>
      </p:sp>
      <p:pic>
        <p:nvPicPr>
          <p:cNvPr id="26" name="Concerto De Aranjuez Adagio -JJJJJJ Joaquin Rodrigo (320  kbps) (ytmp3xd.com)(1)">
            <a:hlinkClick r:id="" action="ppaction://media"/>
            <a:extLst>
              <a:ext uri="{FF2B5EF4-FFF2-40B4-BE49-F238E27FC236}">
                <a16:creationId xmlns:a16="http://schemas.microsoft.com/office/drawing/2014/main" id="{EEAFF329-482B-BF92-5553-11564290B7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19229" y="7541491"/>
            <a:ext cx="609600" cy="609600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1D4F158F-84C2-EB2D-C0D7-3A066E3FED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" t="13520" r="-1062" b="56227"/>
          <a:stretch/>
        </p:blipFill>
        <p:spPr bwMode="auto">
          <a:xfrm flipH="1">
            <a:off x="2857500" y="552450"/>
            <a:ext cx="9334493" cy="57721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E6F47AA-A909-C92D-2C5C-3C68D72C5A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57500" y="552450"/>
            <a:ext cx="9334499" cy="5753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5 Rectángulo">
            <a:extLst>
              <a:ext uri="{FF2B5EF4-FFF2-40B4-BE49-F238E27FC236}">
                <a16:creationId xmlns:a16="http://schemas.microsoft.com/office/drawing/2014/main" id="{52197ACB-3661-58B8-72A9-DD0DAC7BBF3B}"/>
              </a:ext>
            </a:extLst>
          </p:cNvPr>
          <p:cNvSpPr/>
          <p:nvPr/>
        </p:nvSpPr>
        <p:spPr>
          <a:xfrm>
            <a:off x="104515" y="1228395"/>
            <a:ext cx="275297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En melancolía escritas,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promesas de cristal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con sabiduría dichas.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fugaces pensamientos,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que surgen del alma,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poéticos detalles,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de una vida en calma.</a:t>
            </a:r>
          </a:p>
        </p:txBody>
      </p:sp>
      <p:pic>
        <p:nvPicPr>
          <p:cNvPr id="25" name="Picture 3">
            <a:extLst>
              <a:ext uri="{FF2B5EF4-FFF2-40B4-BE49-F238E27FC236}">
                <a16:creationId xmlns:a16="http://schemas.microsoft.com/office/drawing/2014/main" id="{BF64E4A6-D9F8-7CD1-22A9-4DAEA76267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30" b="24868"/>
          <a:stretch/>
        </p:blipFill>
        <p:spPr bwMode="auto">
          <a:xfrm>
            <a:off x="3228975" y="876300"/>
            <a:ext cx="8963025" cy="5076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A3AA68B7-3EA2-2761-AFDB-62478227527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74" y="876300"/>
            <a:ext cx="8963025" cy="5076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4 Rectángulo">
            <a:extLst>
              <a:ext uri="{FF2B5EF4-FFF2-40B4-BE49-F238E27FC236}">
                <a16:creationId xmlns:a16="http://schemas.microsoft.com/office/drawing/2014/main" id="{13CE08F8-02B1-08F0-B070-F18ECBC307E9}"/>
              </a:ext>
            </a:extLst>
          </p:cNvPr>
          <p:cNvSpPr/>
          <p:nvPr/>
        </p:nvSpPr>
        <p:spPr>
          <a:xfrm>
            <a:off x="133350" y="1993077"/>
            <a:ext cx="27241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Oscuridad son poemas sin escribir,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que tengo que recitarte,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rosas del corazón.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que vengo a regalarte.</a:t>
            </a: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A4341A3A-624B-72FA-3666-E46C656500F8}"/>
              </a:ext>
            </a:extLst>
          </p:cNvPr>
          <p:cNvSpPr/>
          <p:nvPr/>
        </p:nvSpPr>
        <p:spPr>
          <a:xfrm>
            <a:off x="0" y="7365593"/>
            <a:ext cx="5232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dy" pitchFamily="66" charset="0"/>
              </a:rPr>
              <a:t>18 de septiembre de 2011 reno 05/04/2023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5DCA2FF1-C349-9F6B-2444-6ECF3CBA2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2" b="6722"/>
          <a:stretch/>
        </p:blipFill>
        <p:spPr bwMode="auto">
          <a:xfrm>
            <a:off x="3581400" y="1257299"/>
            <a:ext cx="8610599" cy="43434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AF6024E5-BA63-8C16-0DD5-B3CA7D3B2B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81400" y="1257299"/>
            <a:ext cx="8610599" cy="4343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3 Rectángulo">
            <a:extLst>
              <a:ext uri="{FF2B5EF4-FFF2-40B4-BE49-F238E27FC236}">
                <a16:creationId xmlns:a16="http://schemas.microsoft.com/office/drawing/2014/main" id="{D42CBEB0-06AD-BD4A-417C-0EC2F7E30195}"/>
              </a:ext>
            </a:extLst>
          </p:cNvPr>
          <p:cNvSpPr/>
          <p:nvPr/>
        </p:nvSpPr>
        <p:spPr>
          <a:xfrm>
            <a:off x="57083" y="2151726"/>
            <a:ext cx="23645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caricias en tus manos,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sueños en mi mente,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son flores del verano,</a:t>
            </a:r>
            <a:b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</a:br>
            <a:r>
              <a:rPr lang="es-ES" sz="2000" b="1" i="1" dirty="0">
                <a:solidFill>
                  <a:schemeClr val="bg1"/>
                </a:solidFill>
                <a:latin typeface="Andy" pitchFamily="66" charset="0"/>
              </a:rPr>
              <a:t>y tu sonrisa consistente.</a:t>
            </a:r>
          </a:p>
        </p:txBody>
      </p:sp>
      <p:sp>
        <p:nvSpPr>
          <p:cNvPr id="33" name="6 CuadroTexto">
            <a:extLst>
              <a:ext uri="{FF2B5EF4-FFF2-40B4-BE49-F238E27FC236}">
                <a16:creationId xmlns:a16="http://schemas.microsoft.com/office/drawing/2014/main" id="{86E09DA9-3E4D-CF39-B315-8E699089DF45}"/>
              </a:ext>
            </a:extLst>
          </p:cNvPr>
          <p:cNvSpPr txBox="1"/>
          <p:nvPr/>
        </p:nvSpPr>
        <p:spPr>
          <a:xfrm>
            <a:off x="0" y="5846027"/>
            <a:ext cx="2328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i="1" dirty="0" err="1">
                <a:solidFill>
                  <a:schemeClr val="bg1">
                    <a:lumMod val="95000"/>
                  </a:schemeClr>
                </a:solidFill>
                <a:latin typeface="Bell MT" panose="02020503060305020303" pitchFamily="18" charset="0"/>
              </a:rPr>
              <a:t>jrvg</a:t>
            </a:r>
            <a:endParaRPr lang="es-ES" sz="4800" i="1" dirty="0">
              <a:solidFill>
                <a:schemeClr val="bg1">
                  <a:lumMod val="95000"/>
                </a:schemeClr>
              </a:solidFill>
              <a:latin typeface="Bell MT" panose="02020503060305020303" pitchFamily="18" charset="0"/>
            </a:endParaRPr>
          </a:p>
        </p:txBody>
      </p:sp>
      <p:sp>
        <p:nvSpPr>
          <p:cNvPr id="34" name="7 CuadroTexto">
            <a:extLst>
              <a:ext uri="{FF2B5EF4-FFF2-40B4-BE49-F238E27FC236}">
                <a16:creationId xmlns:a16="http://schemas.microsoft.com/office/drawing/2014/main" id="{199FA113-63F1-4FD1-6031-480CF6831488}"/>
              </a:ext>
            </a:extLst>
          </p:cNvPr>
          <p:cNvSpPr txBox="1"/>
          <p:nvPr/>
        </p:nvSpPr>
        <p:spPr>
          <a:xfrm>
            <a:off x="6417936" y="7101871"/>
            <a:ext cx="432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latin typeface="Andy" pitchFamily="66" charset="0"/>
              </a:rPr>
              <a:t>jrvalleomez@outlook.es</a:t>
            </a:r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9AD38DE7-69E0-5279-DC18-7E920E52C8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1257299"/>
            <a:ext cx="8610600" cy="4343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596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 tmFilter="0,0; .5, 0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0"/>
                            </p:stCondLst>
                            <p:childTnLst>
                              <p:par>
                                <p:cTn id="44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000"/>
                            </p:stCondLst>
                            <p:childTnLst>
                              <p:par>
                                <p:cTn id="57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xit" presetSubtype="1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6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4000"/>
                            </p:stCondLst>
                            <p:childTnLst>
                              <p:par>
                                <p:cTn id="64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8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18500"/>
                            </p:stCondLst>
                            <p:childTnLst>
                              <p:par>
                                <p:cTn id="86" presetID="1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4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2500"/>
                            </p:stCondLst>
                            <p:childTnLst>
                              <p:par>
                                <p:cTn id="96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9" grpId="0"/>
      <p:bldP spid="17" grpId="0"/>
      <p:bldP spid="17" grpId="1"/>
      <p:bldP spid="28" grpId="0"/>
      <p:bldP spid="28" grpId="1"/>
      <p:bldP spid="32" grpId="0"/>
      <p:bldP spid="32" grpId="1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3684BA9-7A83-9276-7AA6-33EEC8FB9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EEF7436-4496-3CA0-2981-7C3AE9DDC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BC2C68D-3F1D-C43C-7150-211023412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68C3E32-18EC-A552-FE2A-39FE73D9B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4587BA5-F0B9-64E2-A188-DD903AD91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3F5D4D6-3B50-6370-4491-DA993C8AF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9936FE5-C083-8FB0-72EB-2158E25EA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5169C3E-C582-56BA-2E18-F82C3CBD6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8C5B23F-BED6-8D77-503C-C21E7803A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B5A0131-02B9-A633-6C4C-1DCBEE76D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9BD3DB0-A0E7-1384-5453-08A462EED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0427514-3F40-A770-2A5D-F0B08AD522D4}"/>
              </a:ext>
            </a:extLst>
          </p:cNvPr>
          <p:cNvSpPr txBox="1"/>
          <p:nvPr/>
        </p:nvSpPr>
        <p:spPr>
          <a:xfrm>
            <a:off x="312821" y="6990347"/>
            <a:ext cx="90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541168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128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Palabras de amor.......</dc:title>
  <dc:subject>ppsx</dc:subject>
  <dc:creator>jrvallegomez@outlook.es</dc:creator>
  <cp:keywords>poesia</cp:keywords>
  <cp:lastModifiedBy>jose ruiz</cp:lastModifiedBy>
  <cp:revision>22</cp:revision>
  <dcterms:created xsi:type="dcterms:W3CDTF">2023-04-04T12:53:22Z</dcterms:created>
  <dcterms:modified xsi:type="dcterms:W3CDTF">2024-09-20T09:46:27Z</dcterms:modified>
</cp:coreProperties>
</file>