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58" r:id="rId4"/>
    <p:sldId id="260" r:id="rId5"/>
    <p:sldId id="259" r:id="rId6"/>
    <p:sldId id="273" r:id="rId7"/>
    <p:sldId id="274" r:id="rId8"/>
    <p:sldId id="261" r:id="rId9"/>
    <p:sldId id="262" r:id="rId10"/>
    <p:sldId id="275" r:id="rId11"/>
    <p:sldId id="263" r:id="rId12"/>
    <p:sldId id="264" r:id="rId13"/>
    <p:sldId id="257" r:id="rId14"/>
    <p:sldId id="276" r:id="rId15"/>
    <p:sldId id="266" r:id="rId16"/>
    <p:sldId id="267" r:id="rId17"/>
    <p:sldId id="277" r:id="rId18"/>
    <p:sldId id="268" r:id="rId19"/>
    <p:sldId id="269" r:id="rId20"/>
    <p:sldId id="270" r:id="rId21"/>
    <p:sldId id="271" r:id="rId22"/>
    <p:sldId id="265" r:id="rId23"/>
    <p:sldId id="278" r:id="rId24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26"/>
    </p:embeddedFont>
    <p:embeddedFont>
      <p:font typeface="Broadway" panose="04040905080B02020502" pitchFamily="82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Brock Script" panose="02000507020000020002" pitchFamily="2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1tlzGU46XZcvAK/g3Q2Ow==" hashData="kpBxyFtItrCRGuxdaT1rVj8qR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DE6"/>
    <a:srgbClr val="546976"/>
    <a:srgbClr val="4C647E"/>
    <a:srgbClr val="FF781D"/>
    <a:srgbClr val="FF6600"/>
    <a:srgbClr val="FF7619"/>
    <a:srgbClr val="CC6600"/>
    <a:srgbClr val="964A44"/>
    <a:srgbClr val="A0413A"/>
    <a:srgbClr val="B235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20" autoAdjust="0"/>
  </p:normalViewPr>
  <p:slideViewPr>
    <p:cSldViewPr>
      <p:cViewPr varScale="1">
        <p:scale>
          <a:sx n="61" d="100"/>
          <a:sy n="61" d="100"/>
        </p:scale>
        <p:origin x="-90" y="-13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6C069-059C-4A1E-9774-B907E296B321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24EA09-42D8-4E1B-B30A-1462F33B519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0327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24EA09-42D8-4E1B-B30A-1462F33B519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78806-DE01-4FEB-B45F-6518F701EAA6}" type="datetimeFigureOut">
              <a:rPr lang="es-ES" smtClean="0"/>
              <a:pPr/>
              <a:t>02/12/2020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B3C5B-36E0-4D20-9DA3-3DB5FBBD61A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805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B9078806-DE01-4FEB-B45F-6518F701EAA6}" type="datetimeFigureOut">
              <a:rPr lang="es-ES" smtClean="0"/>
              <a:pPr/>
              <a:t>02/12/2020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E3CB3C5B-36E0-4D20-9DA3-3DB5FBBD61A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Otoño triste\Imágenes\1 - 6768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699542"/>
            <a:ext cx="61266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O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T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O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Ñ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O</a:t>
            </a:r>
            <a:endParaRPr lang="es-ES" sz="4400" dirty="0">
              <a:ln>
                <a:solidFill>
                  <a:srgbClr val="C1A99B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403648" y="483518"/>
            <a:ext cx="615874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T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R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I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S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T</a:t>
            </a:r>
          </a:p>
          <a:p>
            <a:r>
              <a:rPr lang="es-ES" sz="4400" dirty="0" smtClean="0">
                <a:ln>
                  <a:solidFill>
                    <a:srgbClr val="C1A99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E</a:t>
            </a:r>
            <a:endParaRPr lang="es-ES" sz="44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8" name="7 Anillo"/>
          <p:cNvSpPr/>
          <p:nvPr/>
        </p:nvSpPr>
        <p:spPr>
          <a:xfrm flipV="1">
            <a:off x="2123728" y="2067694"/>
            <a:ext cx="4896544" cy="1008112"/>
          </a:xfrm>
          <a:prstGeom prst="donut">
            <a:avLst>
              <a:gd name="adj" fmla="val 43874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673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flipV="1">
            <a:off x="1403648" y="1419622"/>
            <a:ext cx="6336704" cy="2304256"/>
          </a:xfrm>
          <a:prstGeom prst="donut">
            <a:avLst>
              <a:gd name="adj" fmla="val 30397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673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755576" y="771550"/>
            <a:ext cx="7632848" cy="3600400"/>
          </a:xfrm>
          <a:prstGeom prst="donut">
            <a:avLst>
              <a:gd name="adj" fmla="val 18282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673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flipV="1">
            <a:off x="0" y="0"/>
            <a:ext cx="9144000" cy="5143500"/>
          </a:xfrm>
          <a:prstGeom prst="donut">
            <a:avLst>
              <a:gd name="adj" fmla="val 14736"/>
            </a:avLst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673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>
    <p:sndAc>
      <p:stSnd>
        <p:snd r:embed="rId3" name="André Roeu - Autumn Leave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grpId="3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grpId="2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0" presetClass="exit" presetSubtype="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0" presetClass="exit" presetSubtype="0" fill="hold" grpId="3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0" presetClass="exit" presetSubtype="0" fill="hold" grpId="2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0" presetClass="exit" presetSubtype="0" fill="hold" grpId="3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6" presetClass="entr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1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6" presetClass="emph" presetSubtype="0" autoRev="1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Scale>
                                      <p:cBhvr>
                                        <p:cTn id="69" dur="5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 animBg="1"/>
      <p:bldP spid="8" grpId="1" animBg="1"/>
      <p:bldP spid="8" grpId="2" animBg="1"/>
      <p:bldP spid="8" grpId="3" animBg="1"/>
      <p:bldP spid="7" grpId="0" animBg="1"/>
      <p:bldP spid="7" grpId="1" animBg="1"/>
      <p:bldP spid="7" grpId="2" animBg="1"/>
      <p:bldP spid="7" grpId="3" animBg="1"/>
      <p:bldP spid="6" grpId="0" animBg="1"/>
      <p:bldP spid="6" grpId="1" animBg="1"/>
      <p:bldP spid="6" grpId="2" animBg="1"/>
      <p:bldP spid="6" grpId="3" animBg="1"/>
      <p:bldP spid="5" grpId="0" animBg="1"/>
      <p:bldP spid="5" grpId="1" animBg="1"/>
      <p:bldP spid="5" grpId="2" animBg="1"/>
      <p:bldP spid="5" grpId="3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681C04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81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 EXCLUSIVOS\- Otoño triste\Imágenes\2 - 6797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E:\PPS  EXCLUSIVOS\- Otoño triste\Imágenes\3 - 767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Otoño triste\Imágenes\4 - 88361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98757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Ya el otoño frunce su tul</a:t>
            </a:r>
          </a:p>
          <a:p>
            <a:pPr algn="ctr"/>
            <a:r>
              <a:rPr lang="es-ES" sz="32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hojarasca sobre el suelo,</a:t>
            </a:r>
          </a:p>
        </p:txBody>
      </p:sp>
      <p:pic>
        <p:nvPicPr>
          <p:cNvPr id="5125" name="Picture 5" descr="E:\PPS  EXCLUSIVOS\- Otoño triste\Imágenes\5 - Autumn-park-trail-night-leaves-lamps_2880x1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2859782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4521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521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vuelo repentino,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521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noche atropella la luz.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D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Otoño triste\Imágenes\6 - 354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2" name="Picture 4" descr="E:\PPS  EXCLUSIVOS\- Otoño triste\Imágenes\7 - 70580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380F02"/>
            </a:gs>
            <a:gs pos="100000">
              <a:srgbClr val="76241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Otoño triste\Imágenes\8 - France_Autumn_Sky_4731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555526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Todo es crepúsculo,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señoreando en mi corazón.</a:t>
            </a:r>
          </a:p>
        </p:txBody>
      </p:sp>
      <p:pic>
        <p:nvPicPr>
          <p:cNvPr id="9221" name="Picture 5" descr="E:\PPS  EXCLUSIVOS\- Otoño triste\Imágenes\9 - 10521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27534"/>
            <a:ext cx="432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Hoy no queda en el cielo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ni un remanso de azul.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6" name="Picture 4" descr="E:\PPS  EXCLUSIVOS\- Otoño triste\Imágenes\10 - 6869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B1F05"/>
            </a:gs>
            <a:gs pos="50000">
              <a:srgbClr val="0D750D"/>
            </a:gs>
            <a:gs pos="100000">
              <a:srgbClr val="75938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3" name="Picture 3" descr="E:\PPS  EXCLUSIVOS\- Otoño triste\Imágenes\11 - 701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73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E:\PPS  EXCLUSIVOS\- Otoño triste\Imágenes\12 - 5687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5035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483518"/>
            <a:ext cx="3024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¡Qué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pena de día sin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sol!.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1">
                    <a:lumMod val="85000"/>
                    <a:lumOff val="1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1272" name="Picture 8" descr="E:\PPS  EXCLUSIVOS\- Otoño triste\Imágenes\13 - 782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57986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¡Qué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melancolía de luna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tan pálida y 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sola!,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50000"/>
              </a:schemeClr>
            </a:gs>
            <a:gs pos="50000">
              <a:srgbClr val="3B4A1E"/>
            </a:gs>
            <a:gs pos="100000">
              <a:srgbClr val="C35D0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7" name="Picture 5" descr="E:\PPS  EXCLUSIVOS\- Otoño triste\Imágenes\14 - 7720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7938"/>
            <a:ext cx="9163050" cy="51260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483518"/>
            <a:ext cx="2880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¡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frío y ay que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dolor!.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133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" name="Picture 30" descr="E:\PPS  EXCLUSIVOS\- Otoño triste\Imágenes\15 - 76176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D565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8FC8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0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65000"/>
                <a:lumOff val="35000"/>
              </a:schemeClr>
            </a:gs>
            <a:gs pos="50000">
              <a:schemeClr val="tx1">
                <a:lumMod val="85000"/>
                <a:lumOff val="15000"/>
              </a:schemeClr>
            </a:gs>
            <a:gs pos="100000">
              <a:srgbClr val="602E0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9" name="Picture 3" descr="E:\PPS  EXCLUSIVOS\- Otoño triste\Imágenes\16 - 57366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F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E:\PPS  EXCLUSIVOS\- Otoño triste\Imágenes\17 - 6997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2643758"/>
            <a:ext cx="30963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¿Dónde quedó el calor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del tiempo pasado,</a:t>
            </a:r>
          </a:p>
        </p:txBody>
      </p:sp>
      <p:pic>
        <p:nvPicPr>
          <p:cNvPr id="15365" name="Picture 5" descr="E:\PPS  EXCLUSIVOS\- Otoño triste\Imágenes\18 - 91213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1131590"/>
            <a:ext cx="28438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fuerza y la juventud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aún siento latir?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Otoño triste\Imágenes\19 - 74288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Otoño triste\Imágenes\20 - 7667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41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E:\PPS  EXCLUSIVOS\- Otoño triste\Imágenes\21 - 42579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2643758"/>
            <a:ext cx="381642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674B2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74B2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fue quizás con los días cálidos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674B2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,</a:t>
            </a:r>
          </a:p>
          <a:p>
            <a:pPr algn="ctr">
              <a:lnSpc>
                <a:spcPts val="3300"/>
              </a:lnSpc>
            </a:pP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674B2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los momentos que a tu lado viví.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674B2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8438" name="Picture 6" descr="E:\PPS  EXCLUSIVOS\- Otoño triste\Imágenes\94194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23728" y="627534"/>
            <a:ext cx="4431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B6E8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así esperando tu regreso,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4A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1" name="Picture 3" descr="E:\PPS  EXCLUSIVOS\- Otoño triste\Imágenes\777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931790"/>
            <a:ext cx="32403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139700">
                    <a:srgbClr val="B7562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Otro </a:t>
            </a:r>
            <a:r>
              <a:rPr lang="es-ES" sz="3200" b="1" dirty="0">
                <a:solidFill>
                  <a:schemeClr val="bg1"/>
                </a:solidFill>
                <a:effectLst>
                  <a:glow rad="139700">
                    <a:srgbClr val="B7562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otoño triste ha llegado sin ti 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9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Otoño triste\Imágenes\686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1" name="Picture 1" descr="E:\PPS  EXCLUSIVOS\- Otoño triste\Imágenes\7734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5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3">
              <a:lumMod val="75000"/>
            </a:schemeClr>
          </a:solidFill>
        </p:grpSpPr>
        <p:sp>
          <p:nvSpPr>
            <p:cNvPr id="6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52" name="Picture 64" descr="E:\PPS  EXCLUSIVOS\- Otoño triste\Imágenes\885957-removebg-preview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9525"/>
            <a:ext cx="9172576" cy="5153025"/>
          </a:xfrm>
          <a:prstGeom prst="rect">
            <a:avLst/>
          </a:prstGeom>
          <a:noFill/>
        </p:spPr>
      </p:pic>
      <p:grpSp>
        <p:nvGrpSpPr>
          <p:cNvPr id="74" name="13 Grupo"/>
          <p:cNvGrpSpPr>
            <a:grpSpLocks/>
          </p:cNvGrpSpPr>
          <p:nvPr/>
        </p:nvGrpSpPr>
        <p:grpSpPr bwMode="auto">
          <a:xfrm flipH="1">
            <a:off x="7740353" y="3579861"/>
            <a:ext cx="1403647" cy="1449451"/>
            <a:chOff x="7035242" y="2144066"/>
            <a:chExt cx="1767662" cy="1535235"/>
          </a:xfrm>
        </p:grpSpPr>
        <p:pic>
          <p:nvPicPr>
            <p:cNvPr id="7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261307" y="2144066"/>
              <a:ext cx="1541597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6" name="15 Rectángulo"/>
            <p:cNvSpPr>
              <a:spLocks noChangeArrowheads="1"/>
            </p:cNvSpPr>
            <p:nvPr/>
          </p:nvSpPr>
          <p:spPr bwMode="auto">
            <a:xfrm>
              <a:off x="7035242" y="3288111"/>
              <a:ext cx="1676981" cy="391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81" name="80 CuadroTexto"/>
          <p:cNvSpPr txBox="1"/>
          <p:nvPr/>
        </p:nvSpPr>
        <p:spPr>
          <a:xfrm>
            <a:off x="251520" y="4299942"/>
            <a:ext cx="4177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Autor: Miguel Hernández</a:t>
            </a:r>
            <a:endParaRPr lang="es-ES" sz="28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2" name="81 CuadroTexto"/>
          <p:cNvSpPr txBox="1"/>
          <p:nvPr/>
        </p:nvSpPr>
        <p:spPr>
          <a:xfrm>
            <a:off x="395536" y="627534"/>
            <a:ext cx="2486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Diciembre 2020</a:t>
            </a:r>
            <a:endParaRPr lang="es-ES" sz="28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3" name="82 CuadroTexto"/>
          <p:cNvSpPr txBox="1"/>
          <p:nvPr/>
        </p:nvSpPr>
        <p:spPr>
          <a:xfrm>
            <a:off x="467544" y="1491630"/>
            <a:ext cx="35509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: André </a:t>
            </a:r>
            <a:r>
              <a:rPr lang="es-ES" sz="2800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Rieu</a:t>
            </a:r>
            <a:endParaRPr lang="es-ES" sz="2800" b="1" dirty="0" smtClean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	</a:t>
            </a:r>
            <a:r>
              <a:rPr lang="es-ES" sz="2800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Autumn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2800" b="1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Leaves</a:t>
            </a:r>
            <a:endParaRPr lang="es-ES" sz="28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2"/>
            <a:ext cx="9144000" cy="514349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 Franja diagonal"/>
          <p:cNvSpPr/>
          <p:nvPr/>
        </p:nvSpPr>
        <p:spPr>
          <a:xfrm flipH="1">
            <a:off x="4572000" y="2571753"/>
            <a:ext cx="4572000" cy="2571748"/>
          </a:xfrm>
          <a:prstGeom prst="diagStripe">
            <a:avLst>
              <a:gd name="adj" fmla="val 81669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2 Franja diagonal"/>
          <p:cNvSpPr/>
          <p:nvPr/>
        </p:nvSpPr>
        <p:spPr>
          <a:xfrm rot="16200000" flipV="1">
            <a:off x="5572125" y="-1000125"/>
            <a:ext cx="2571750" cy="4572000"/>
          </a:xfrm>
          <a:prstGeom prst="diagStripe">
            <a:avLst>
              <a:gd name="adj" fmla="val 84244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5 Franja diagonal"/>
          <p:cNvSpPr/>
          <p:nvPr/>
        </p:nvSpPr>
        <p:spPr>
          <a:xfrm>
            <a:off x="0" y="2571753"/>
            <a:ext cx="4572000" cy="2571748"/>
          </a:xfrm>
          <a:prstGeom prst="diagStripe">
            <a:avLst>
              <a:gd name="adj" fmla="val 81670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6 Franja diagonal"/>
          <p:cNvSpPr/>
          <p:nvPr/>
        </p:nvSpPr>
        <p:spPr>
          <a:xfrm rot="5400000" flipH="1" flipV="1">
            <a:off x="1000125" y="-1000125"/>
            <a:ext cx="2571750" cy="4572000"/>
          </a:xfrm>
          <a:prstGeom prst="diagStripe">
            <a:avLst>
              <a:gd name="adj" fmla="val 82881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9 Franja diagonal"/>
          <p:cNvSpPr/>
          <p:nvPr/>
        </p:nvSpPr>
        <p:spPr>
          <a:xfrm rot="5400000">
            <a:off x="1000125" y="-1000125"/>
            <a:ext cx="2571750" cy="4572000"/>
          </a:xfrm>
          <a:prstGeom prst="diagStripe">
            <a:avLst>
              <a:gd name="adj" fmla="val 83336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0 Franja diagonal"/>
          <p:cNvSpPr/>
          <p:nvPr/>
        </p:nvSpPr>
        <p:spPr>
          <a:xfrm rot="10800000" flipH="1" flipV="1">
            <a:off x="4572000" y="0"/>
            <a:ext cx="4572000" cy="2571750"/>
          </a:xfrm>
          <a:prstGeom prst="diagStripe">
            <a:avLst>
              <a:gd name="adj" fmla="val 82427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400000" flipH="1">
            <a:off x="1000128" y="1571625"/>
            <a:ext cx="2571749" cy="4572000"/>
          </a:xfrm>
          <a:prstGeom prst="diagStripe">
            <a:avLst>
              <a:gd name="adj" fmla="val 84245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V="1">
            <a:off x="4572000" y="2571752"/>
            <a:ext cx="4572000" cy="2571748"/>
          </a:xfrm>
          <a:prstGeom prst="diagStripe">
            <a:avLst>
              <a:gd name="adj" fmla="val 83688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" y="2"/>
            <a:ext cx="9143998" cy="5143497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2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400" decel="100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400" decel="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173</Words>
  <Application>Microsoft Office PowerPoint</Application>
  <PresentationFormat>Presentación en pantalla (16:9)</PresentationFormat>
  <Paragraphs>40</Paragraphs>
  <Slides>22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Kristen ITC</vt:lpstr>
      <vt:lpstr>Broadway</vt:lpstr>
      <vt:lpstr>Calibri</vt:lpstr>
      <vt:lpstr>Brock 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85</cp:revision>
  <dcterms:created xsi:type="dcterms:W3CDTF">2020-11-20T23:46:16Z</dcterms:created>
  <dcterms:modified xsi:type="dcterms:W3CDTF">2020-12-02T23:40:55Z</dcterms:modified>
</cp:coreProperties>
</file>