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KFPgM6V0d8sy5EcvfTLNw==" hashData="xGpxeWdJt8uOBKeo0jynx5yNxJ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4E6D11"/>
    <a:srgbClr val="002600"/>
    <a:srgbClr val="990000"/>
    <a:srgbClr val="3E0000"/>
    <a:srgbClr val="800000"/>
    <a:srgbClr val="CC6600"/>
    <a:srgbClr val="632523"/>
    <a:srgbClr val="001800"/>
    <a:srgbClr val="5A5B8C"/>
    <a:srgbClr val="08121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4" y="-12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79325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5098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47341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316455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95529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72328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18366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51713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42866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3096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065700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4E8AD4-2334-4207-AD23-3B5A47F13172}" type="datetimeFigureOut">
              <a:rPr lang="es-ES" smtClean="0"/>
              <a:pPr/>
              <a:t>30/01/2020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BE4F0-535E-4DB0-AA09-674F08D87E6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52369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5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openxmlformats.org/officeDocument/2006/relationships/image" Target="../media/image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8.png"/><Relationship Id="rId18" Type="http://schemas.openxmlformats.org/officeDocument/2006/relationships/image" Target="../media/image5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4.png"/><Relationship Id="rId11" Type="http://schemas.openxmlformats.org/officeDocument/2006/relationships/image" Target="../media/image4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3.png"/><Relationship Id="rId9" Type="http://schemas.openxmlformats.org/officeDocument/2006/relationships/image" Target="../media/image4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E:\PPS  EXCLUSIVOS\- Ojala encuentres a alguien\Imágenes\1 - maxresdefault2+fondo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7813" cy="516890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1187624" y="195486"/>
            <a:ext cx="6840760" cy="1502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es-ES" sz="66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¡Ojalá Encuentres </a:t>
            </a:r>
          </a:p>
          <a:p>
            <a:pPr>
              <a:lnSpc>
                <a:spcPts val="5500"/>
              </a:lnSpc>
            </a:pPr>
            <a:r>
              <a:rPr lang="es-ES" sz="6600" b="1" dirty="0" smtClean="0">
                <a:ln>
                  <a:solidFill>
                    <a:srgbClr val="99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                        a Alguien!  </a:t>
            </a:r>
            <a:endParaRPr lang="es-ES" sz="6600" b="1" dirty="0">
              <a:ln>
                <a:solidFill>
                  <a:srgbClr val="99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7" name="6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278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539552" y="465536"/>
            <a:ext cx="8064896" cy="4212431"/>
          </a:xfrm>
          <a:prstGeom prst="frame">
            <a:avLst>
              <a:gd name="adj1" fmla="val 1089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971600" y="897732"/>
            <a:ext cx="7200800" cy="3348038"/>
          </a:xfrm>
          <a:prstGeom prst="frame">
            <a:avLst>
              <a:gd name="adj1" fmla="val 13903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1403648" y="1329930"/>
            <a:ext cx="6336704" cy="2483644"/>
          </a:xfrm>
          <a:prstGeom prst="frame">
            <a:avLst>
              <a:gd name="adj1" fmla="val 21501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411760" y="2283718"/>
            <a:ext cx="4320480" cy="522114"/>
          </a:xfrm>
          <a:prstGeom prst="frame">
            <a:avLst>
              <a:gd name="adj1" fmla="val 5000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1907704" y="1851670"/>
            <a:ext cx="5328592" cy="1476128"/>
          </a:xfrm>
          <a:prstGeom prst="frame">
            <a:avLst>
              <a:gd name="adj1" fmla="val 35732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82580636"/>
      </p:ext>
    </p:extLst>
  </p:cSld>
  <p:clrMapOvr>
    <a:masterClrMapping/>
  </p:clrMapOvr>
  <p:transition spd="slow" advClick="0" advTm="22000">
    <p:sndAc>
      <p:stSnd>
        <p:snd r:embed="rId2" name="Tan cerca de ti - Francis Goya y Damian Luc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0"/>
                            </p:stCondLst>
                            <p:childTnLst>
                              <p:par>
                                <p:cTn id="26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7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7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7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30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 EXCLUSIVOS\- Ojala encuentres a alguien\Imágenes\2 - Switzerland_Scenery_468654-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21775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28012074"/>
      </p:ext>
    </p:extLst>
  </p:cSld>
  <p:clrMapOvr>
    <a:masterClrMapping/>
  </p:clrMapOvr>
  <p:transition spd="slow" advClick="0" advTm="71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B59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Ojala encuentres a alguien\Imágenes\3 - 2efe0d775e2173fa5a757f7790bf5979editad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/>
          <p:nvPr/>
        </p:nvSpPr>
        <p:spPr>
          <a:xfrm>
            <a:off x="251520" y="494257"/>
            <a:ext cx="4176464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Ojalá encuentres a quien no tengas que buscar, </a:t>
            </a:r>
            <a:endParaRPr lang="es-ES" sz="2800" dirty="0" smtClean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10000"/>
                </a:schemeClr>
              </a:solidFill>
              <a:latin typeface="Matura MT Script Capitals" pitchFamily="66" charset="0"/>
            </a:endParaRPr>
          </a:p>
          <a:p>
            <a:pPr algn="ctr"/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ni </a:t>
            </a:r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10000"/>
                  </a:schemeClr>
                </a:solidFill>
                <a:latin typeface="Matura MT Script Capitals" pitchFamily="66" charset="0"/>
              </a:rPr>
              <a:t>insistir,</a:t>
            </a:r>
          </a:p>
        </p:txBody>
      </p:sp>
      <p:pic>
        <p:nvPicPr>
          <p:cNvPr id="3075" name="Picture 3" descr="E:\PPS  EXCLUSIVOS\- Ojala encuentres a alguien\Imágenes\4 - Colorado+Destination+Wedding+Photographer+_+Mis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3923928" y="296369"/>
            <a:ext cx="5040560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Alguien </a:t>
            </a:r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que te haga sentir que no estás forzando las cosas</a:t>
            </a:r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, </a:t>
            </a:r>
          </a:p>
          <a:p>
            <a:pPr algn="ctr"/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   que </a:t>
            </a:r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nada va rápido </a:t>
            </a:r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o </a:t>
            </a:r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lento, </a:t>
            </a:r>
            <a:endParaRPr lang="es-ES" sz="2800" dirty="0" smtClean="0">
              <a:ln>
                <a:solidFill>
                  <a:schemeClr val="bg2">
                    <a:lumMod val="75000"/>
                  </a:schemeClr>
                </a:solidFill>
              </a:ln>
              <a:latin typeface="Matura MT Script Capitals" pitchFamily="66" charset="0"/>
            </a:endParaRPr>
          </a:p>
          <a:p>
            <a:pPr algn="ctr"/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        que </a:t>
            </a:r>
            <a:r>
              <a:rPr lang="es-ES" sz="2800" dirty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simplemente </a:t>
            </a:r>
            <a:r>
              <a:rPr lang="es-ES" sz="28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latin typeface="Matura MT Script Capitals" pitchFamily="66" charset="0"/>
              </a:rPr>
              <a:t>va</a:t>
            </a:r>
            <a:endParaRPr lang="es-ES" sz="2800" dirty="0">
              <a:ln>
                <a:solidFill>
                  <a:schemeClr val="bg2">
                    <a:lumMod val="75000"/>
                  </a:schemeClr>
                </a:solidFill>
              </a:ln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64881254"/>
      </p:ext>
    </p:extLst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4">
                <a:lumMod val="60000"/>
                <a:lumOff val="40000"/>
              </a:schemeClr>
            </a:gs>
            <a:gs pos="100000">
              <a:srgbClr val="7E543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Ojala encuentres a alguien\Imágenes\5 - descarga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113" y="-6350"/>
            <a:ext cx="9155113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/>
          <p:nvPr/>
        </p:nvSpPr>
        <p:spPr>
          <a:xfrm>
            <a:off x="3995936" y="2931790"/>
            <a:ext cx="4824536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>
                <a:ln>
                  <a:solidFill>
                    <a:srgbClr val="432823"/>
                  </a:solidFill>
                </a:ln>
                <a:solidFill>
                  <a:sysClr val="window" lastClr="FFFFFF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+mn-cs"/>
              </a:rPr>
              <a:t>Alguien que s</a:t>
            </a:r>
            <a:r>
              <a:rPr kumimoji="0" lang="es-ES" sz="2800" b="0" i="0" u="none" strike="noStrike" kern="1200" cap="none" spc="0" normalizeH="0" baseline="0" noProof="0" dirty="0" smtClean="0">
                <a:ln>
                  <a:solidFill>
                    <a:srgbClr val="432823"/>
                  </a:solidFill>
                </a:ln>
                <a:solidFill>
                  <a:sysClr val="window" lastClr="FFFFFF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+mn-cs"/>
              </a:rPr>
              <a:t>iga enamorado </a:t>
            </a:r>
            <a:r>
              <a:rPr kumimoji="0" lang="es-ES" sz="2800" b="0" i="0" u="none" strike="noStrike" kern="1200" cap="none" spc="0" normalizeH="0" baseline="0" noProof="0" dirty="0">
                <a:ln>
                  <a:solidFill>
                    <a:srgbClr val="432823"/>
                  </a:solidFill>
                </a:ln>
                <a:solidFill>
                  <a:sysClr val="window" lastClr="FFFFFF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+mn-cs"/>
              </a:rPr>
              <a:t>de tu risa, de tus canas, de tus arrugas, de tu experiencia, </a:t>
            </a:r>
            <a:r>
              <a:rPr kumimoji="0" lang="es-ES" sz="2800" b="0" i="0" u="none" strike="noStrike" kern="1200" cap="none" spc="0" normalizeH="0" baseline="0" noProof="0" dirty="0" smtClean="0">
                <a:ln>
                  <a:solidFill>
                    <a:srgbClr val="432823"/>
                  </a:solidFill>
                </a:ln>
                <a:solidFill>
                  <a:sysClr val="window" lastClr="FFFFFF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+mn-cs"/>
              </a:rPr>
              <a:t>después de años</a:t>
            </a:r>
            <a:endParaRPr kumimoji="0" lang="es-ES" sz="2800" b="0" i="0" u="none" strike="noStrike" kern="1200" cap="none" spc="0" normalizeH="0" baseline="0" noProof="0" dirty="0">
              <a:ln>
                <a:solidFill>
                  <a:srgbClr val="432823"/>
                </a:solidFill>
              </a:ln>
              <a:solidFill>
                <a:sysClr val="window" lastClr="FFFFFF"/>
              </a:solidFill>
              <a:effectLst/>
              <a:uLnTx/>
              <a:uFillTx/>
              <a:latin typeface="Matura MT Script Capitals" pitchFamily="66" charset="0"/>
              <a:ea typeface="+mn-ea"/>
              <a:cs typeface="+mn-cs"/>
            </a:endParaRPr>
          </a:p>
        </p:txBody>
      </p:sp>
      <p:pic>
        <p:nvPicPr>
          <p:cNvPr id="4099" name="Picture 3" descr="E:\PPS  EXCLUSIVOS\- Ojala encuentres a alguien\Imágenes\6 - 5096b475-1aea-4806-a084-1d8334cbbd38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323528" y="3291831"/>
            <a:ext cx="4032448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0" i="0" u="none" strike="noStrike" kern="1200" cap="none" spc="0" normalizeH="0" baseline="0" noProof="0" dirty="0" smtClean="0">
                <a:ln>
                  <a:solidFill>
                    <a:srgbClr val="002A00"/>
                  </a:solidFill>
                </a:ln>
                <a:solidFill>
                  <a:sysClr val="window" lastClr="FFFFFF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+mn-cs"/>
              </a:rPr>
              <a:t>Que </a:t>
            </a:r>
            <a:r>
              <a:rPr kumimoji="0" lang="es-ES" sz="2800" b="0" i="0" u="none" strike="noStrike" kern="1200" cap="none" spc="0" normalizeH="0" baseline="0" noProof="0" dirty="0">
                <a:ln>
                  <a:solidFill>
                    <a:srgbClr val="002A00"/>
                  </a:solidFill>
                </a:ln>
                <a:solidFill>
                  <a:sysClr val="window" lastClr="FFFFFF"/>
                </a:solidFill>
                <a:effectLst/>
                <a:uLnTx/>
                <a:uFillTx/>
                <a:latin typeface="Matura MT Script Capitals" pitchFamily="66" charset="0"/>
                <a:ea typeface="+mn-ea"/>
                <a:cs typeface="+mn-cs"/>
              </a:rPr>
              <a:t>quiera hacerte reír todo el tiempo, que se haga adicto a tu sonrisa,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06517900"/>
      </p:ext>
    </p:extLst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3BA6F"/>
            </a:gs>
            <a:gs pos="50000">
              <a:schemeClr val="accent4">
                <a:lumMod val="60000"/>
                <a:lumOff val="40000"/>
              </a:schemeClr>
            </a:gs>
            <a:gs pos="100000">
              <a:srgbClr val="6A729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E:\PPS  EXCLUSIVOS\- Ojala encuentres a alguien\Imágenes\7 - paisaje de la nieve al amanecer-1920x1080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9525"/>
            <a:ext cx="913765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7 Rectángulo"/>
          <p:cNvSpPr/>
          <p:nvPr/>
        </p:nvSpPr>
        <p:spPr>
          <a:xfrm>
            <a:off x="3707904" y="987574"/>
            <a:ext cx="5256584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35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</a:t>
            </a:r>
            <a:r>
              <a:rPr lang="es-ES" sz="2800" dirty="0" smtClean="0">
                <a:ln>
                  <a:solidFill>
                    <a:srgbClr val="35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lguien </a:t>
            </a:r>
            <a:r>
              <a:rPr lang="es-ES" sz="2800" dirty="0">
                <a:ln>
                  <a:solidFill>
                    <a:srgbClr val="35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para quien tu felicidad sea el sol todas las mañanas y el brillo de tus ojos su </a:t>
            </a:r>
            <a:r>
              <a:rPr lang="es-ES" sz="2800" dirty="0" smtClean="0">
                <a:ln>
                  <a:solidFill>
                    <a:srgbClr val="35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alimento</a:t>
            </a:r>
            <a:endParaRPr lang="es-ES" sz="2800" dirty="0">
              <a:ln>
                <a:solidFill>
                  <a:srgbClr val="35243C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224097768"/>
      </p:ext>
    </p:extLst>
  </p:cSld>
  <p:clrMapOvr>
    <a:masterClrMapping/>
  </p:clrMapOvr>
  <p:transition spd="slow" advClick="0" advTm="13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6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" dur="6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4929A"/>
            </a:gs>
            <a:gs pos="50000">
              <a:schemeClr val="accent5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Ojala encuentres a alguien\Imágenes\8 - 10015031_659022827497100_2053740701668000367_n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-3175"/>
            <a:ext cx="916305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999943150"/>
      </p:ext>
    </p:extLst>
  </p:cSld>
  <p:clrMapOvr>
    <a:masterClrMapping/>
  </p:clrMapOvr>
  <p:transition spd="slow" advClick="0" advTm="81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6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4" grpId="1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rgbClr val="4B3F33"/>
            </a:gs>
            <a:gs pos="100000">
              <a:schemeClr val="accent5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Ojala encuentres a alguien\Imágenes\9 - yAZusHU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638" y="1588"/>
            <a:ext cx="9101137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/>
          <p:nvPr/>
        </p:nvSpPr>
        <p:spPr>
          <a:xfrm>
            <a:off x="4283968" y="26749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02094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Ojalá encuentres a alguien a quien le vuelva loco cada pequeño detalle en ti, </a:t>
            </a:r>
            <a:endParaRPr lang="es-ES" sz="2800" dirty="0" smtClean="0">
              <a:ln>
                <a:solidFill>
                  <a:srgbClr val="02094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  <a:p>
            <a:pPr algn="ctr"/>
            <a:r>
              <a:rPr lang="es-ES" sz="2800" dirty="0" smtClean="0">
                <a:ln>
                  <a:solidFill>
                    <a:srgbClr val="02094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incluso </a:t>
            </a:r>
            <a:r>
              <a:rPr lang="es-ES" sz="2800" dirty="0">
                <a:ln>
                  <a:solidFill>
                    <a:srgbClr val="02094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tus imperfecciones</a:t>
            </a:r>
          </a:p>
        </p:txBody>
      </p:sp>
      <p:pic>
        <p:nvPicPr>
          <p:cNvPr id="7171" name="Picture 3" descr="E:\PPS  EXCLUSIVOS\- Ojala encuentres a alguien\Imágenes\10 - 713-la-hermosa-isla-de-maui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9050"/>
            <a:ext cx="91440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251520" y="1635646"/>
            <a:ext cx="457200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1A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Y </a:t>
            </a:r>
            <a:r>
              <a:rPr lang="es-ES" sz="2800" dirty="0">
                <a:ln>
                  <a:solidFill>
                    <a:srgbClr val="001A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con todo y ellas, te haga sentir como si nada faltara, como si </a:t>
            </a:r>
            <a:r>
              <a:rPr lang="es-ES" sz="2800" dirty="0" smtClean="0">
                <a:ln>
                  <a:solidFill>
                    <a:srgbClr val="001A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fueras perfecta</a:t>
            </a:r>
            <a:endParaRPr lang="es-ES" sz="2800" dirty="0">
              <a:ln>
                <a:solidFill>
                  <a:srgbClr val="001A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00535488"/>
      </p:ext>
    </p:extLst>
  </p:cSld>
  <p:clrMapOvr>
    <a:masterClrMapping/>
  </p:clrMapOvr>
  <p:transition spd="slow" advClick="0"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63C9A"/>
            </a:gs>
            <a:gs pos="50000">
              <a:srgbClr val="003300"/>
            </a:gs>
            <a:gs pos="100000">
              <a:schemeClr val="accent3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E:\PPS  EXCLUSIVOS\- Ojala encuentres a alguien\Imágenes\11 - 1383896484-3221093-nevseoboi.com.ua+png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035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/>
          <p:nvPr/>
        </p:nvSpPr>
        <p:spPr>
          <a:xfrm>
            <a:off x="1907704" y="267494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Alguien que responda tus mensajes con atención, que no lleve pretextos </a:t>
            </a:r>
            <a:endParaRPr lang="es-ES" sz="2800" dirty="0" smtClean="0">
              <a:ln>
                <a:solidFill>
                  <a:srgbClr val="000032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  <a:p>
            <a:pPr algn="ctr"/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en </a:t>
            </a:r>
            <a:r>
              <a:rPr lang="es-ES" sz="2800" dirty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los bolsillos,</a:t>
            </a:r>
          </a:p>
        </p:txBody>
      </p:sp>
      <p:pic>
        <p:nvPicPr>
          <p:cNvPr id="8195" name="Picture 3" descr="E:\PPS  EXCLUSIVOS\- Ojala encuentres a alguien\Imágenes\12 - !cid_C56DB41F14614E5CBE2B842B8BCB299B@santinafiss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5208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4355976" y="2211710"/>
            <a:ext cx="4374232" cy="188789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4D2403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</a:t>
            </a:r>
            <a:r>
              <a:rPr lang="es-ES" sz="2800" dirty="0">
                <a:ln>
                  <a:solidFill>
                    <a:srgbClr val="4D2403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le pinte un par de horas extra al día si es que las ocupaciones no le dejan, y te las </a:t>
            </a:r>
            <a:r>
              <a:rPr lang="es-ES" sz="2800" dirty="0" smtClean="0">
                <a:ln>
                  <a:solidFill>
                    <a:srgbClr val="4D2403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dedique</a:t>
            </a:r>
            <a:endParaRPr lang="es-ES" sz="2800" dirty="0">
              <a:ln>
                <a:solidFill>
                  <a:srgbClr val="4D2403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39224223"/>
      </p:ext>
    </p:extLst>
  </p:cSld>
  <p:clrMapOvr>
    <a:masterClrMapping/>
  </p:clrMapOvr>
  <p:transition spd="slow" advClick="0" advTm="2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9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9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" grpId="0"/>
      <p:bldP spid="5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Ojala encuentres a alguien\Imágenes\13 - dziewczyna-randka-walentynki-chlop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rectángulo"/>
          <p:cNvSpPr/>
          <p:nvPr/>
        </p:nvSpPr>
        <p:spPr>
          <a:xfrm flipV="1">
            <a:off x="3" y="0"/>
            <a:ext cx="2500313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6715128" y="0"/>
            <a:ext cx="2428875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96755846"/>
      </p:ext>
    </p:extLst>
  </p:cSld>
  <p:clrMapOvr>
    <a:masterClrMapping/>
  </p:clrMapOvr>
  <p:transition spd="slow" advClick="0" advTm="71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Ojala encuentres a alguien\Imágenes\14 - 871-puesta-de-sol-de-verano-hermoso-fondo-de-pantalla-libre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13" y="7938"/>
            <a:ext cx="9120187" cy="5126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4 Rectángulo"/>
          <p:cNvSpPr/>
          <p:nvPr/>
        </p:nvSpPr>
        <p:spPr>
          <a:xfrm>
            <a:off x="611560" y="339502"/>
            <a:ext cx="4680520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460046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Ojalá encuentres a alguien que pierda la cabeza por ti, que te dibuje, que te escriba, que te cante,</a:t>
            </a:r>
          </a:p>
        </p:txBody>
      </p:sp>
      <p:pic>
        <p:nvPicPr>
          <p:cNvPr id="14337" name="Picture 1" descr="E:\PPS  EXCLUSIVOS\- Ojala encuentres a alguien\Imágenes\15 - 87d+ baile-en-parej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5292080" y="267494"/>
            <a:ext cx="3582144" cy="267765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Alguien </a:t>
            </a:r>
            <a:r>
              <a:rPr lang="es-ES" sz="2800" dirty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no le avergüence bailar </a:t>
            </a:r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contigo para hacer </a:t>
            </a:r>
            <a:r>
              <a:rPr lang="es-ES" sz="2800" dirty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estallar un volcán de mariposas en </a:t>
            </a:r>
            <a:r>
              <a:rPr lang="es-ES" sz="2800" dirty="0" smtClean="0">
                <a:ln>
                  <a:solidFill>
                    <a:srgbClr val="000032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el estómago</a:t>
            </a:r>
            <a:endParaRPr lang="es-ES" sz="2800" dirty="0">
              <a:ln>
                <a:solidFill>
                  <a:srgbClr val="000032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93085938"/>
      </p:ext>
    </p:extLst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9D8045"/>
            </a:gs>
            <a:gs pos="100000">
              <a:srgbClr val="3219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Ojala encuentres a alguien\Imágenes\16 - 17759816_672914189562137_6398630617734364314_n+dt.common-stream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gradFill>
            <a:gsLst>
              <a:gs pos="0">
                <a:schemeClr val="tx2">
                  <a:lumMod val="40000"/>
                  <a:lumOff val="60000"/>
                </a:schemeClr>
              </a:gs>
              <a:gs pos="50000">
                <a:srgbClr val="9D8045"/>
              </a:gs>
              <a:gs pos="100000">
                <a:srgbClr val="321900"/>
              </a:gs>
            </a:gsLst>
            <a:lin ang="5400000" scaled="0"/>
          </a:gradFill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/>
          <p:nvPr/>
        </p:nvSpPr>
        <p:spPr>
          <a:xfrm>
            <a:off x="2342020" y="3363838"/>
            <a:ext cx="5184576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>
                <a:ln>
                  <a:solidFill>
                    <a:srgbClr val="16161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Alguien que te haga sentir que el romance es un juego de niños,</a:t>
            </a:r>
          </a:p>
        </p:txBody>
      </p:sp>
      <p:pic>
        <p:nvPicPr>
          <p:cNvPr id="7" name="Picture 3" descr="E:\PPS  EXCLUSIVOS\- Ojala encuentres a alguien\Imágenes\cena_romanti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>
            <a:off x="251520" y="195486"/>
            <a:ext cx="8496944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  <a:latin typeface="Matura MT Script Capitals" pitchFamily="66" charset="0"/>
              </a:rPr>
              <a:t>Que </a:t>
            </a:r>
            <a:r>
              <a:rPr lang="es-ES" sz="2800" dirty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  <a:latin typeface="Matura MT Script Capitals" pitchFamily="66" charset="0"/>
              </a:rPr>
              <a:t>te diga un montón de veces al día que te quiere, pero más que eso, que te lo demuestre con sus </a:t>
            </a:r>
            <a:r>
              <a:rPr lang="es-ES" sz="2800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effectLst/>
                <a:latin typeface="Matura MT Script Capitals" pitchFamily="66" charset="0"/>
              </a:rPr>
              <a:t>actos</a:t>
            </a:r>
            <a:endParaRPr lang="es-ES" sz="2800" dirty="0">
              <a:ln>
                <a:solidFill>
                  <a:srgbClr val="002060"/>
                </a:solidFill>
              </a:ln>
              <a:solidFill>
                <a:schemeClr val="bg1"/>
              </a:solidFill>
              <a:effectLst/>
              <a:latin typeface="Matura MT Script Capitals" pitchFamily="66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54399051"/>
      </p:ext>
    </p:extLst>
  </p:cSld>
  <p:clrMapOvr>
    <a:masterClrMapping/>
  </p:clrMapOvr>
  <p:transition spd="slow" advClick="0" advTm="23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Ojala encuentres a alguien\Imágenes\18 - 0797cb12f355b1091b5959963b08a57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10554284"/>
      </p:ext>
    </p:extLst>
  </p:cSld>
  <p:clrMapOvr>
    <a:masterClrMapping/>
  </p:clrMapOvr>
  <p:transition spd="slow"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0B04"/>
            </a:gs>
            <a:gs pos="50000">
              <a:srgbClr val="8F6C2D"/>
            </a:gs>
            <a:gs pos="100000">
              <a:srgbClr val="221100"/>
            </a:gs>
          </a:gsLst>
          <a:lin ang="4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Ojala encuentres a alguien\Imágenes\19 - la-vida-mas-alla-del-sol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4 Rectángulo"/>
          <p:cNvSpPr/>
          <p:nvPr/>
        </p:nvSpPr>
        <p:spPr>
          <a:xfrm>
            <a:off x="2879812" y="339502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31171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Ojalá </a:t>
            </a:r>
            <a:r>
              <a:rPr lang="es-ES" sz="2800" dirty="0">
                <a:ln>
                  <a:solidFill>
                    <a:srgbClr val="31171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encuentres a alguien </a:t>
            </a:r>
            <a:r>
              <a:rPr lang="es-ES" sz="2800" dirty="0" smtClean="0">
                <a:ln>
                  <a:solidFill>
                    <a:srgbClr val="31171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te piense a cada instante</a:t>
            </a:r>
            <a:endParaRPr lang="es-ES" sz="2800" dirty="0">
              <a:ln>
                <a:solidFill>
                  <a:srgbClr val="311717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3315" name="Picture 3" descr="E:\PPS  EXCLUSIVOS\- Ojala encuentres a alguien\Imágenes\20 - hermosos paisajes naturales con planicies atardeceres rocas playas montañas flores girasoles tulipanes y puestas de sol (3)+pm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404664" y="352641"/>
            <a:ext cx="4950296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000058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despierte de madrugada porque </a:t>
            </a:r>
            <a:r>
              <a:rPr lang="es-ES" sz="2800" dirty="0">
                <a:ln>
                  <a:solidFill>
                    <a:srgbClr val="000058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tiene miedo que alguien más descubra lo increíble que eres y te pueda </a:t>
            </a:r>
            <a:r>
              <a:rPr lang="es-ES" sz="2800" dirty="0" smtClean="0">
                <a:ln>
                  <a:solidFill>
                    <a:srgbClr val="000058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perder      </a:t>
            </a:r>
            <a:endParaRPr lang="es-ES" sz="2800" dirty="0">
              <a:ln>
                <a:solidFill>
                  <a:srgbClr val="000058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81123833"/>
      </p:ext>
    </p:extLst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0" presetClass="entr" presetSubtype="0" decel="10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50000">
              <a:srgbClr val="8F6C2D"/>
            </a:gs>
            <a:gs pos="100000">
              <a:srgbClr val="221100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Ojala encuentres a alguien\Imágenes\21 - untitled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" y="0"/>
            <a:ext cx="91059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Rectángulo"/>
          <p:cNvSpPr/>
          <p:nvPr/>
        </p:nvSpPr>
        <p:spPr>
          <a:xfrm>
            <a:off x="3419872" y="483518"/>
            <a:ext cx="5256584" cy="95410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31171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Alguien </a:t>
            </a:r>
            <a:r>
              <a:rPr lang="es-ES" sz="2800" dirty="0">
                <a:ln>
                  <a:solidFill>
                    <a:srgbClr val="31171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te haga sentir como si jamás te hubieran hecho daño,</a:t>
            </a:r>
          </a:p>
        </p:txBody>
      </p:sp>
      <p:pic>
        <p:nvPicPr>
          <p:cNvPr id="14339" name="Picture 3" descr="E:\PPS  EXCLUSIVOS\- Ojala encuentres a alguien\Imágenes\22 - Giovanna-Griffo-fotos-cielo-nocturno-1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251520" y="324981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2F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Alguien </a:t>
            </a:r>
            <a:r>
              <a:rPr lang="es-ES" sz="2800" dirty="0">
                <a:ln>
                  <a:solidFill>
                    <a:srgbClr val="2F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</a:t>
            </a:r>
            <a:r>
              <a:rPr lang="es-ES" sz="2800" dirty="0" smtClean="0">
                <a:ln>
                  <a:solidFill>
                    <a:srgbClr val="2F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te ayude a </a:t>
            </a:r>
            <a:r>
              <a:rPr lang="es-ES" sz="2800" dirty="0">
                <a:ln>
                  <a:solidFill>
                    <a:srgbClr val="2F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cerrar tus heridas y te haga sentir que se ha ganado el premio mayor cada vez que te </a:t>
            </a:r>
            <a:r>
              <a:rPr lang="es-ES" sz="2800" dirty="0" smtClean="0">
                <a:ln>
                  <a:solidFill>
                    <a:srgbClr val="2F243C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abrace</a:t>
            </a:r>
            <a:endParaRPr lang="es-ES" sz="2800" dirty="0">
              <a:ln>
                <a:solidFill>
                  <a:srgbClr val="2F243C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80278970"/>
      </p:ext>
    </p:extLst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50000">
              <a:srgbClr val="CC9E1E"/>
            </a:gs>
            <a:gs pos="100000">
              <a:schemeClr val="accent1">
                <a:lumMod val="5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Ojala encuentres a alguien\Imágenes\23 - pexels-photo-414318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13 Grupo"/>
          <p:cNvGrpSpPr/>
          <p:nvPr/>
        </p:nvGrpSpPr>
        <p:grpSpPr>
          <a:xfrm>
            <a:off x="4572000" y="0"/>
            <a:ext cx="4572000" cy="5143500"/>
            <a:chOff x="4932040" y="836712"/>
            <a:chExt cx="3816424" cy="5018546"/>
          </a:xfrm>
          <a:blipFill>
            <a:blip r:embed="rId4"/>
            <a:stretch>
              <a:fillRect/>
            </a:stretch>
          </a:blipFill>
        </p:grpSpPr>
        <p:sp>
          <p:nvSpPr>
            <p:cNvPr id="4" name="3 Triángulo isósceles"/>
            <p:cNvSpPr/>
            <p:nvPr/>
          </p:nvSpPr>
          <p:spPr>
            <a:xfrm>
              <a:off x="4932040" y="3429000"/>
              <a:ext cx="3816424" cy="242625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 flipV="1">
              <a:off x="4932040" y="836712"/>
              <a:ext cx="3816424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grpSp>
        <p:nvGrpSpPr>
          <p:cNvPr id="6" name="12 Grupo"/>
          <p:cNvGrpSpPr/>
          <p:nvPr/>
        </p:nvGrpSpPr>
        <p:grpSpPr>
          <a:xfrm>
            <a:off x="0" y="0"/>
            <a:ext cx="4499992" cy="5143500"/>
            <a:chOff x="611560" y="836712"/>
            <a:chExt cx="3600400" cy="5032176"/>
          </a:xfrm>
          <a:blipFill>
            <a:blip r:embed="rId4"/>
            <a:stretch>
              <a:fillRect/>
            </a:stretch>
          </a:blipFill>
        </p:grpSpPr>
        <p:sp>
          <p:nvSpPr>
            <p:cNvPr id="7" name="6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8" name="7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751816979"/>
      </p:ext>
    </p:extLst>
  </p:cSld>
  <p:clrMapOvr>
    <a:masterClrMapping/>
  </p:clrMapOvr>
  <p:transition spd="slow" advClick="0" advTm="111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0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accent3">
                <a:lumMod val="50000"/>
              </a:schemeClr>
            </a:gs>
            <a:gs pos="100000">
              <a:schemeClr val="accent1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Ojala encuentres a alguien\Imágenes\24 - tinh-yeu-bat-ta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4 Rectángulo"/>
          <p:cNvSpPr/>
          <p:nvPr/>
        </p:nvSpPr>
        <p:spPr>
          <a:xfrm>
            <a:off x="251520" y="411510"/>
            <a:ext cx="3024336" cy="181588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31171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Ojalá encuentres </a:t>
            </a:r>
            <a:r>
              <a:rPr lang="es-ES" sz="2800" dirty="0">
                <a:ln>
                  <a:solidFill>
                    <a:srgbClr val="311717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a alguien que nunca quiera perderte,</a:t>
            </a:r>
          </a:p>
        </p:txBody>
      </p:sp>
      <p:pic>
        <p:nvPicPr>
          <p:cNvPr id="16387" name="Picture 3" descr="E:\PPS  EXCLUSIVOS\- Ojala encuentres a alguien\Imágenes\25 - sunset-desktop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83702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Rectángulo"/>
          <p:cNvSpPr/>
          <p:nvPr/>
        </p:nvSpPr>
        <p:spPr>
          <a:xfrm>
            <a:off x="4283968" y="339502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492303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</a:t>
            </a:r>
            <a:r>
              <a:rPr lang="es-ES" sz="2800" dirty="0">
                <a:ln>
                  <a:solidFill>
                    <a:srgbClr val="492303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pudiendo elegir a cualquiera y teniendo otras opciones, seas tú su elección cada </a:t>
            </a:r>
            <a:r>
              <a:rPr lang="es-ES" sz="2800" dirty="0" smtClean="0">
                <a:ln>
                  <a:solidFill>
                    <a:srgbClr val="492303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día.</a:t>
            </a:r>
            <a:endParaRPr lang="es-ES" sz="2800" dirty="0">
              <a:ln>
                <a:solidFill>
                  <a:srgbClr val="492303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79122117"/>
      </p:ext>
    </p:extLst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tx2">
                <a:lumMod val="75000"/>
              </a:schemeClr>
            </a:gs>
            <a:gs pos="100000">
              <a:srgbClr val="08121E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Ojala encuentres a alguien\Imágenes\26 - maxresdefault (2)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Triángulo isósceles"/>
          <p:cNvSpPr/>
          <p:nvPr/>
        </p:nvSpPr>
        <p:spPr>
          <a:xfrm rot="5400000">
            <a:off x="-292893" y="292895"/>
            <a:ext cx="5143500" cy="4557713"/>
          </a:xfrm>
          <a:prstGeom prst="triangle">
            <a:avLst/>
          </a:prstGeom>
          <a:solidFill>
            <a:schemeClr val="accent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accent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accent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1"/>
            <a:ext cx="9144000" cy="2625329"/>
          </a:xfrm>
          <a:prstGeom prst="flowChartMerge">
            <a:avLst/>
          </a:prstGeom>
          <a:solidFill>
            <a:schemeClr val="accent1">
              <a:lumMod val="5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33614592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7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50000">
              <a:srgbClr val="5A5B8C"/>
            </a:gs>
            <a:gs pos="100000">
              <a:srgbClr val="0018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4" name="Picture 2" descr="E:\PPS  EXCLUSIVOS\- Ojala encuentres a alguien\Imágenes\27 - tumblr_n6srllFYnY1sjn16ro1_1280+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467544" y="627534"/>
            <a:ext cx="4392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rgbClr val="1A2E46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Ojalá y tengas la suerte de encontrar ese gran amor </a:t>
            </a:r>
            <a:endParaRPr lang="es-ES" sz="2800" dirty="0">
              <a:ln>
                <a:solidFill>
                  <a:srgbClr val="1A2E46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pic>
        <p:nvPicPr>
          <p:cNvPr id="18435" name="Picture 3" descr="E:\PPS  EXCLUSIVOS\- Ojala encuentres a alguien\Imágenes\28 - 46564wide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50350" cy="513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2 CuadroTexto"/>
          <p:cNvSpPr txBox="1"/>
          <p:nvPr/>
        </p:nvSpPr>
        <p:spPr>
          <a:xfrm>
            <a:off x="4644008" y="627533"/>
            <a:ext cx="4104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800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Que perdure en el tiempo y sea eterno.</a:t>
            </a:r>
            <a:endParaRPr lang="es-ES" sz="2800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44823890"/>
      </p:ext>
    </p:extLst>
  </p:cSld>
  <p:clrMapOvr>
    <a:masterClrMapping/>
  </p:clrMapOvr>
  <p:transition spd="slow" advClick="0" advTm="19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8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5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E:\PPS  EXCLUSIVOS\- Ojala encuentres a alguien\Imágenes\29 - untitled2.pn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solidFill>
            <a:srgbClr val="63252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solidFill>
            <a:srgbClr val="63252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solidFill>
            <a:srgbClr val="63252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solidFill>
            <a:srgbClr val="63252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92839107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194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E:\PPS  EXCLUSIVOS\- Ojala encuentres a alguien\Imágenes\30 - FONDO413C+fond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514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/>
          <p:nvPr/>
        </p:nvSpPr>
        <p:spPr>
          <a:xfrm>
            <a:off x="793562" y="1701150"/>
            <a:ext cx="17431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400" dirty="0" smtClean="0">
                <a:ln>
                  <a:solidFill>
                    <a:srgbClr val="9A4D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Enero 2020</a:t>
            </a:r>
            <a:endParaRPr lang="es-ES" sz="2400" dirty="0">
              <a:ln>
                <a:solidFill>
                  <a:srgbClr val="9A4D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4" name="2 CuadroTexto"/>
          <p:cNvSpPr txBox="1"/>
          <p:nvPr/>
        </p:nvSpPr>
        <p:spPr>
          <a:xfrm>
            <a:off x="793562" y="477014"/>
            <a:ext cx="45597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2400" dirty="0" smtClean="0">
                <a:ln>
                  <a:solidFill>
                    <a:srgbClr val="9A4D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Música: Tan cerca de ti</a:t>
            </a:r>
          </a:p>
          <a:p>
            <a:r>
              <a:rPr lang="es-ES" sz="2400" dirty="0" smtClean="0">
                <a:ln>
                  <a:solidFill>
                    <a:srgbClr val="9A4D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Francis Goya y </a:t>
            </a:r>
            <a:r>
              <a:rPr lang="es-ES" sz="2400" dirty="0" err="1" smtClean="0">
                <a:ln>
                  <a:solidFill>
                    <a:srgbClr val="9A4D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Damian</a:t>
            </a:r>
            <a:r>
              <a:rPr lang="es-ES" sz="2400" dirty="0" smtClean="0">
                <a:ln>
                  <a:solidFill>
                    <a:srgbClr val="9A4D00"/>
                  </a:solidFill>
                </a:ln>
                <a:solidFill>
                  <a:schemeClr val="bg1"/>
                </a:solidFill>
                <a:latin typeface="Matura MT Script Capitals" pitchFamily="66" charset="0"/>
              </a:rPr>
              <a:t> Luca</a:t>
            </a:r>
            <a:endParaRPr lang="es-ES" sz="2400" dirty="0">
              <a:ln>
                <a:solidFill>
                  <a:srgbClr val="9A4D00"/>
                </a:solidFill>
              </a:ln>
              <a:solidFill>
                <a:schemeClr val="bg1"/>
              </a:solidFill>
              <a:latin typeface="Matura MT Script Capitals" pitchFamily="66" charset="0"/>
            </a:endParaRPr>
          </a:p>
        </p:txBody>
      </p:sp>
      <p:grpSp>
        <p:nvGrpSpPr>
          <p:cNvPr id="14" name="13 Grupo"/>
          <p:cNvGrpSpPr>
            <a:grpSpLocks/>
          </p:cNvGrpSpPr>
          <p:nvPr/>
        </p:nvGrpSpPr>
        <p:grpSpPr bwMode="auto">
          <a:xfrm flipH="1">
            <a:off x="7143768" y="3291831"/>
            <a:ext cx="1676398" cy="1665911"/>
            <a:chOff x="6948264" y="2205038"/>
            <a:chExt cx="1763959" cy="1572609"/>
          </a:xfrm>
        </p:grpSpPr>
        <p:pic>
          <p:nvPicPr>
            <p:cNvPr id="15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440160" cy="3486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s-ES" b="1" dirty="0">
                  <a:ln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atura MT Script Capitals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5" name="4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1 Franja diagonal"/>
          <p:cNvSpPr/>
          <p:nvPr/>
        </p:nvSpPr>
        <p:spPr>
          <a:xfrm flipH="1">
            <a:off x="4572000" y="2571751"/>
            <a:ext cx="4572000" cy="2571749"/>
          </a:xfrm>
          <a:prstGeom prst="diagStripe">
            <a:avLst>
              <a:gd name="adj" fmla="val 81669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2 Franja diagonal"/>
          <p:cNvSpPr/>
          <p:nvPr/>
        </p:nvSpPr>
        <p:spPr>
          <a:xfrm rot="16200000" flipV="1">
            <a:off x="5572125" y="-1000125"/>
            <a:ext cx="2571750" cy="4572000"/>
          </a:xfrm>
          <a:prstGeom prst="diagStripe">
            <a:avLst>
              <a:gd name="adj" fmla="val 84244"/>
            </a:avLst>
          </a:prstGeom>
          <a:blipFill>
            <a:blip r:embed="rId6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5 Franja diagonal"/>
          <p:cNvSpPr/>
          <p:nvPr/>
        </p:nvSpPr>
        <p:spPr>
          <a:xfrm>
            <a:off x="0" y="2571751"/>
            <a:ext cx="4572000" cy="2571749"/>
          </a:xfrm>
          <a:prstGeom prst="diagStripe">
            <a:avLst>
              <a:gd name="adj" fmla="val 81670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6 Franja diagonal"/>
          <p:cNvSpPr/>
          <p:nvPr/>
        </p:nvSpPr>
        <p:spPr>
          <a:xfrm rot="5400000" flipH="1" flipV="1">
            <a:off x="1000125" y="-1000125"/>
            <a:ext cx="2571750" cy="4572000"/>
          </a:xfrm>
          <a:prstGeom prst="diagStripe">
            <a:avLst>
              <a:gd name="adj" fmla="val 82881"/>
            </a:avLst>
          </a:prstGeom>
          <a:blipFill>
            <a:blip r:embed="rId6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1000125" y="-1000125"/>
            <a:ext cx="2571750" cy="4572000"/>
          </a:xfrm>
          <a:prstGeom prst="diagStripe">
            <a:avLst>
              <a:gd name="adj" fmla="val 83336"/>
            </a:avLst>
          </a:prstGeom>
          <a:blipFill>
            <a:blip r:embed="rId6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0800000" flipH="1" flipV="1">
            <a:off x="4572000" y="0"/>
            <a:ext cx="4572000" cy="2571750"/>
          </a:xfrm>
          <a:prstGeom prst="diagStripe">
            <a:avLst>
              <a:gd name="adj" fmla="val 82427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5400000" flipH="1">
            <a:off x="1000127" y="1571625"/>
            <a:ext cx="2571749" cy="4572000"/>
          </a:xfrm>
          <a:prstGeom prst="diagStripe">
            <a:avLst>
              <a:gd name="adj" fmla="val 84245"/>
            </a:avLst>
          </a:prstGeom>
          <a:blipFill>
            <a:blip r:embed="rId6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flipV="1">
            <a:off x="4572000" y="2571750"/>
            <a:ext cx="4572000" cy="2571749"/>
          </a:xfrm>
          <a:prstGeom prst="diagStripe">
            <a:avLst>
              <a:gd name="adj" fmla="val 83688"/>
            </a:avLst>
          </a:prstGeom>
          <a:blipFill>
            <a:blip r:embed="rId5" cstate="print"/>
            <a:stretch>
              <a:fillRect/>
            </a:stretch>
          </a:blipFill>
          <a:ln cap="rnd">
            <a:noFill/>
          </a:ln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82550" h="38100" prst="coolSlant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79927780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4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692</TotalTime>
  <Words>409</Words>
  <Application>Microsoft Office PowerPoint</Application>
  <PresentationFormat>Presentación en pantalla (16:9)</PresentationFormat>
  <Paragraphs>35</Paragraphs>
  <Slides>21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18</cp:revision>
  <dcterms:created xsi:type="dcterms:W3CDTF">2020-01-28T15:32:32Z</dcterms:created>
  <dcterms:modified xsi:type="dcterms:W3CDTF">2020-01-30T17:24:54Z</dcterms:modified>
</cp:coreProperties>
</file>