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3" r:id="rId4"/>
    <p:sldId id="258" r:id="rId5"/>
    <p:sldId id="259" r:id="rId6"/>
    <p:sldId id="260" r:id="rId7"/>
    <p:sldId id="261" r:id="rId8"/>
    <p:sldId id="262" r:id="rId9"/>
    <p:sldId id="257" r:id="rId10"/>
    <p:sldId id="264" r:id="rId11"/>
    <p:sldId id="265" r:id="rId12"/>
    <p:sldId id="266" r:id="rId13"/>
    <p:sldId id="267" r:id="rId14"/>
    <p:sldId id="268" r:id="rId15"/>
    <p:sldId id="269" r:id="rId1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3g+sjev83KmNeTBDeeJDw==" hashData="mMcIsJ+Nbfwoa9gUrTBly2slsmtRxgPaX0vBAfrQGDS7CPrTl4NDx0ECIvDdWhsrbD77sOClbU3TylQJ5NnH6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1" autoAdjust="0"/>
    <p:restoredTop sz="94660"/>
  </p:normalViewPr>
  <p:slideViewPr>
    <p:cSldViewPr snapToGrid="0">
      <p:cViewPr varScale="1">
        <p:scale>
          <a:sx n="48" d="100"/>
          <a:sy n="48" d="100"/>
        </p:scale>
        <p:origin x="48" y="14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AC2F-1651-49C8-8AE1-654F2D34B235}" type="datetimeFigureOut">
              <a:rPr lang="es-ES" smtClean="0"/>
              <a:pPr/>
              <a:t>01/02/2018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113C-030C-4608-A44A-C34388A456E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1578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AC2F-1651-49C8-8AE1-654F2D34B235}" type="datetimeFigureOut">
              <a:rPr lang="es-ES" smtClean="0"/>
              <a:pPr/>
              <a:t>01/02/2018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113C-030C-4608-A44A-C34388A456E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9813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AC2F-1651-49C8-8AE1-654F2D34B235}" type="datetimeFigureOut">
              <a:rPr lang="es-ES" smtClean="0"/>
              <a:pPr/>
              <a:t>01/02/2018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113C-030C-4608-A44A-C34388A456E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236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AC2F-1651-49C8-8AE1-654F2D34B235}" type="datetimeFigureOut">
              <a:rPr lang="es-ES" smtClean="0"/>
              <a:pPr/>
              <a:t>01/02/2018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113C-030C-4608-A44A-C34388A456E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824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AC2F-1651-49C8-8AE1-654F2D34B235}" type="datetimeFigureOut">
              <a:rPr lang="es-ES" smtClean="0"/>
              <a:pPr/>
              <a:t>01/02/2018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113C-030C-4608-A44A-C34388A456E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0362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AC2F-1651-49C8-8AE1-654F2D34B235}" type="datetimeFigureOut">
              <a:rPr lang="es-ES" smtClean="0"/>
              <a:pPr/>
              <a:t>01/02/2018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113C-030C-4608-A44A-C34388A456E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4275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AC2F-1651-49C8-8AE1-654F2D34B235}" type="datetimeFigureOut">
              <a:rPr lang="es-ES" smtClean="0"/>
              <a:pPr/>
              <a:t>01/02/2018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113C-030C-4608-A44A-C34388A456E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2872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AC2F-1651-49C8-8AE1-654F2D34B235}" type="datetimeFigureOut">
              <a:rPr lang="es-ES" smtClean="0"/>
              <a:pPr/>
              <a:t>01/02/2018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113C-030C-4608-A44A-C34388A456E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7705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AC2F-1651-49C8-8AE1-654F2D34B235}" type="datetimeFigureOut">
              <a:rPr lang="es-ES" smtClean="0"/>
              <a:pPr/>
              <a:t>01/02/2018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113C-030C-4608-A44A-C34388A456E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9763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AC2F-1651-49C8-8AE1-654F2D34B235}" type="datetimeFigureOut">
              <a:rPr lang="es-ES" smtClean="0"/>
              <a:pPr/>
              <a:t>01/02/2018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113C-030C-4608-A44A-C34388A456E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7969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CAC2F-1651-49C8-8AE1-654F2D34B235}" type="datetimeFigureOut">
              <a:rPr lang="es-ES" smtClean="0"/>
              <a:pPr/>
              <a:t>01/02/2018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A113C-030C-4608-A44A-C34388A456E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29535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9CAC2F-1651-49C8-8AE1-654F2D34B235}" type="datetimeFigureOut">
              <a:rPr lang="es-ES" smtClean="0"/>
              <a:pPr/>
              <a:t>01/02/2018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A113C-030C-4608-A44A-C34388A456E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36462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18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4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7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D:\PPS DE CREACION PROPIA - EXCLUSIVOS\- Noche de amor en tres cantos\Ocaso\Imágenes\untitled1+judina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56"/>
            <a:ext cx="12192000" cy="6867512"/>
          </a:xfrm>
          <a:prstGeom prst="rect">
            <a:avLst/>
          </a:prstGeom>
          <a:noFill/>
        </p:spPr>
      </p:pic>
      <p:sp>
        <p:nvSpPr>
          <p:cNvPr id="3" name="1 Rectángulo"/>
          <p:cNvSpPr/>
          <p:nvPr/>
        </p:nvSpPr>
        <p:spPr>
          <a:xfrm>
            <a:off x="6593658" y="461748"/>
            <a:ext cx="4789901" cy="144655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8800" b="1" dirty="0">
                <a:ln>
                  <a:solidFill>
                    <a:srgbClr val="FF99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 OCASO </a:t>
            </a:r>
          </a:p>
        </p:txBody>
      </p:sp>
      <p:sp>
        <p:nvSpPr>
          <p:cNvPr id="36" name="35 Marco"/>
          <p:cNvSpPr/>
          <p:nvPr/>
        </p:nvSpPr>
        <p:spPr>
          <a:xfrm>
            <a:off x="0" y="0"/>
            <a:ext cx="12192000" cy="3429000"/>
          </a:xfrm>
          <a:prstGeom prst="fram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Marco"/>
          <p:cNvSpPr/>
          <p:nvPr/>
        </p:nvSpPr>
        <p:spPr>
          <a:xfrm>
            <a:off x="0" y="3429000"/>
            <a:ext cx="12192000" cy="3429000"/>
          </a:xfrm>
          <a:prstGeom prst="fram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Marco"/>
          <p:cNvSpPr/>
          <p:nvPr/>
        </p:nvSpPr>
        <p:spPr>
          <a:xfrm>
            <a:off x="-1" y="0"/>
            <a:ext cx="6087291" cy="6858000"/>
          </a:xfrm>
          <a:prstGeom prst="fram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Marco"/>
          <p:cNvSpPr/>
          <p:nvPr/>
        </p:nvSpPr>
        <p:spPr>
          <a:xfrm flipH="1">
            <a:off x="6087290" y="0"/>
            <a:ext cx="6104709" cy="6858000"/>
          </a:xfrm>
          <a:prstGeom prst="fram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-4" y="0"/>
            <a:ext cx="12192004" cy="68580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3809950"/>
      </p:ext>
    </p:extLst>
  </p:cSld>
  <p:clrMapOvr>
    <a:masterClrMapping/>
  </p:clrMapOvr>
  <p:transition spd="slow" advClick="0" advTm="10499">
    <p:sndAc>
      <p:stSnd>
        <p:snd r:embed="rId2" name="ANDRE RIEU  - YOU RAISE ME U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:\PPS DE CREACION PROPIA - EXCLUSIVOS\- Noche de amor en tres cantos\Ocaso\Imágenes\Y096L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4103" name="Picture 7" descr="D:\Mis Imágenes\Separadores\sign-39992_640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3396343"/>
            <a:ext cx="6096000" cy="3461657"/>
          </a:xfrm>
          <a:prstGeom prst="rect">
            <a:avLst/>
          </a:prstGeom>
          <a:noFill/>
        </p:spPr>
      </p:pic>
      <p:pic>
        <p:nvPicPr>
          <p:cNvPr id="4104" name="Picture 8" descr="D:\Mis Imágenes\Separadores\sign-39992_640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6035040" y="3422469"/>
            <a:ext cx="6156960" cy="3435530"/>
          </a:xfrm>
          <a:prstGeom prst="rect">
            <a:avLst/>
          </a:prstGeom>
          <a:noFill/>
        </p:spPr>
      </p:pic>
      <p:pic>
        <p:nvPicPr>
          <p:cNvPr id="15" name="Picture 7" descr="D:\Mis Imágenes\Separadores\sign-39992_640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V="1">
            <a:off x="0" y="0"/>
            <a:ext cx="6096000" cy="3448594"/>
          </a:xfrm>
          <a:prstGeom prst="rect">
            <a:avLst/>
          </a:prstGeom>
          <a:noFill/>
        </p:spPr>
      </p:pic>
      <p:pic>
        <p:nvPicPr>
          <p:cNvPr id="16" name="Picture 8" descr="D:\Mis Imágenes\Separadores\sign-39992_640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 flipV="1">
            <a:off x="6035040" y="-1"/>
            <a:ext cx="6156960" cy="3422468"/>
          </a:xfrm>
          <a:prstGeom prst="rect">
            <a:avLst/>
          </a:prstGeom>
          <a:noFill/>
        </p:spPr>
      </p:pic>
      <p:sp>
        <p:nvSpPr>
          <p:cNvPr id="7" name="Rectángulo 6"/>
          <p:cNvSpPr/>
          <p:nvPr/>
        </p:nvSpPr>
        <p:spPr>
          <a:xfrm>
            <a:off x="-4" y="0"/>
            <a:ext cx="12192004" cy="68580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3394914"/>
      </p:ext>
    </p:extLst>
  </p:cSld>
  <p:clrMapOvr>
    <a:masterClrMapping/>
  </p:clrMapOvr>
  <p:transition spd="slow" advClick="0" advTm="79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D:\PPS DE CREACION PROPIA - EXCLUSIVOS\- Noche de amor en tres cantos\Ocaso\Imágenes\dormidabajolaluna+QYWcF6Q0zS5g1qummmTDpGmg2Y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3" name="1 Rectángulo"/>
          <p:cNvSpPr/>
          <p:nvPr/>
        </p:nvSpPr>
        <p:spPr>
          <a:xfrm>
            <a:off x="409903" y="602603"/>
            <a:ext cx="3358056" cy="163121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1200" cap="none" spc="0" normalizeH="0" baseline="0" noProof="0" dirty="0">
                <a:ln w="3175">
                  <a:solidFill>
                    <a:sysClr val="window" lastClr="FFFFFF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rench Script MT" pitchFamily="66" charset="0"/>
                <a:ea typeface="+mn-ea"/>
                <a:cs typeface="+mn-cs"/>
              </a:rPr>
              <a:t>¡Cómo suena en mi alma la idea </a:t>
            </a:r>
            <a:r>
              <a:rPr kumimoji="0" lang="es-ES" sz="4000" b="1" i="0" u="none" strike="noStrike" kern="1200" cap="none" spc="0" normalizeH="0" baseline="0" noProof="0" dirty="0" smtClean="0">
                <a:ln w="3175">
                  <a:solidFill>
                    <a:sysClr val="window" lastClr="FFFFFF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rench Script MT" pitchFamily="66" charset="0"/>
                <a:ea typeface="+mn-ea"/>
                <a:cs typeface="+mn-cs"/>
              </a:rPr>
              <a:t/>
            </a:r>
            <a:br>
              <a:rPr kumimoji="0" lang="es-ES" sz="4000" b="1" i="0" u="none" strike="noStrike" kern="1200" cap="none" spc="0" normalizeH="0" baseline="0" noProof="0" dirty="0" smtClean="0">
                <a:ln w="3175">
                  <a:solidFill>
                    <a:sysClr val="window" lastClr="FFFFFF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rench Script MT" pitchFamily="66" charset="0"/>
                <a:ea typeface="+mn-ea"/>
                <a:cs typeface="+mn-cs"/>
              </a:rPr>
            </a:br>
            <a:r>
              <a:rPr kumimoji="0" lang="es-ES" sz="4000" b="1" i="0" u="none" strike="noStrike" kern="1200" cap="none" spc="0" normalizeH="0" baseline="0" noProof="0" dirty="0">
                <a:ln w="3175">
                  <a:solidFill>
                    <a:sysClr val="window" lastClr="FFFFFF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rench Script MT" pitchFamily="66" charset="0"/>
                <a:ea typeface="+mn-ea"/>
                <a:cs typeface="+mn-cs"/>
              </a:rPr>
              <a:t>de una noche completa en tus brazos </a:t>
            </a:r>
          </a:p>
        </p:txBody>
      </p:sp>
      <p:pic>
        <p:nvPicPr>
          <p:cNvPr id="4" name="Picture 9" descr="D:\PPS DE CREACION PROPIA - EXCLUSIVOS\- Noche de amor en tres cantos\Ocaso\Imágenes\3 - Imagen17 (5)+97807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178"/>
            <a:ext cx="12192000" cy="6802821"/>
          </a:xfrm>
          <a:prstGeom prst="rect">
            <a:avLst/>
          </a:prstGeom>
          <a:noFill/>
        </p:spPr>
      </p:pic>
      <p:sp>
        <p:nvSpPr>
          <p:cNvPr id="5" name="2 Rectángulo"/>
          <p:cNvSpPr/>
          <p:nvPr/>
        </p:nvSpPr>
        <p:spPr>
          <a:xfrm>
            <a:off x="6558455" y="602603"/>
            <a:ext cx="5053494" cy="86177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3000"/>
              </a:lnSpc>
            </a:pPr>
            <a:r>
              <a:rPr lang="es-ES" sz="4000" b="1" dirty="0">
                <a:ln w="3175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D</a:t>
            </a:r>
            <a:r>
              <a:rPr lang="es-ES" sz="4000" b="1" dirty="0" smtClean="0">
                <a:ln w="3175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iluyéndome </a:t>
            </a:r>
            <a:r>
              <a:rPr lang="es-ES" sz="4000" b="1" dirty="0">
                <a:ln w="3175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toda en caricias </a:t>
            </a:r>
            <a:r>
              <a:rPr lang="es-ES" sz="4000" b="1" dirty="0" smtClean="0">
                <a:ln w="3175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 w="3175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 w="3175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mientras tú te me das extasiado! </a:t>
            </a:r>
          </a:p>
        </p:txBody>
      </p:sp>
      <p:sp>
        <p:nvSpPr>
          <p:cNvPr id="6" name="Rectángulo 5"/>
          <p:cNvSpPr/>
          <p:nvPr/>
        </p:nvSpPr>
        <p:spPr>
          <a:xfrm>
            <a:off x="-4" y="0"/>
            <a:ext cx="12192004" cy="68580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5632084"/>
      </p:ext>
    </p:extLst>
  </p:cSld>
  <p:clrMapOvr>
    <a:masterClrMapping/>
  </p:clrMapOvr>
  <p:transition spd="slow" advClick="0" advTm="26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:\PPS DE CREACION PROPIA - EXCLUSIVOS\- Noche de amor en tres cantos\Ocaso\Imágenes\atardeceres-en-el-mar-fondos-en-4k-fotosdelanaturaleza.es-5-1140x6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2050" name="Picture 2" descr="D:\Mis Imágenes\Separadores\8sar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-1"/>
            <a:ext cx="7550332" cy="4153990"/>
          </a:xfrm>
          <a:prstGeom prst="rect">
            <a:avLst/>
          </a:prstGeom>
          <a:noFill/>
        </p:spPr>
      </p:pic>
      <p:pic>
        <p:nvPicPr>
          <p:cNvPr id="4" name="Picture 2" descr="D:\Mis Imágenes\Separadores\8sar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702627" y="-1"/>
            <a:ext cx="7489369" cy="4185459"/>
          </a:xfrm>
          <a:prstGeom prst="rect">
            <a:avLst/>
          </a:prstGeom>
          <a:noFill/>
        </p:spPr>
      </p:pic>
      <p:pic>
        <p:nvPicPr>
          <p:cNvPr id="5" name="Picture 2" descr="D:\Mis Imágenes\Separadores\8sar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672576" y="1044499"/>
            <a:ext cx="4140926" cy="7486075"/>
          </a:xfrm>
          <a:prstGeom prst="rect">
            <a:avLst/>
          </a:prstGeom>
          <a:noFill/>
        </p:spPr>
      </p:pic>
      <p:pic>
        <p:nvPicPr>
          <p:cNvPr id="6" name="Picture 2" descr="D:\Mis Imágenes\Separadores\8sar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 flipV="1">
            <a:off x="6424679" y="1090681"/>
            <a:ext cx="4077463" cy="7457176"/>
          </a:xfrm>
          <a:prstGeom prst="rect">
            <a:avLst/>
          </a:prstGeom>
          <a:noFill/>
        </p:spPr>
      </p:pic>
      <p:sp>
        <p:nvSpPr>
          <p:cNvPr id="7" name="Rectángulo 6"/>
          <p:cNvSpPr/>
          <p:nvPr/>
        </p:nvSpPr>
        <p:spPr>
          <a:xfrm>
            <a:off x="-4" y="0"/>
            <a:ext cx="12192004" cy="68580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1107501"/>
      </p:ext>
    </p:extLst>
  </p:cSld>
  <p:clrMapOvr>
    <a:masterClrMapping/>
  </p:clrMapOvr>
  <p:transition spd="slow" advClick="0" advTm="7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PPS DE CREACION PROPIA - EXCLUSIVOS\- Noche de amor en tres cantos\Ocaso\Imágenes\6 - frases-que-decir-para-enamorar-a-un-hombr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3" name="1 Rectángulo"/>
          <p:cNvSpPr/>
          <p:nvPr/>
        </p:nvSpPr>
        <p:spPr>
          <a:xfrm>
            <a:off x="491799" y="634134"/>
            <a:ext cx="3969841" cy="205825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3000"/>
              </a:lnSpc>
            </a:pPr>
            <a:r>
              <a:rPr lang="es-ES" sz="4000" b="1" dirty="0">
                <a:ln w="3175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¡Qué infinito el temblor de miradas </a:t>
            </a:r>
            <a:r>
              <a:rPr lang="es-ES" sz="4000" b="1" dirty="0" smtClean="0">
                <a:ln w="3175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 w="3175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 w="3175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vendrá en la emoción del abrazo, </a:t>
            </a:r>
            <a:r>
              <a:rPr lang="es-ES" sz="4000" b="1" dirty="0" smtClean="0">
                <a:ln w="3175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 w="3175">
                  <a:solidFill>
                    <a:schemeClr val="tx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endParaRPr lang="es-ES" sz="4000" b="1" dirty="0">
              <a:ln w="3175">
                <a:solidFill>
                  <a:schemeClr val="tx1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pic>
        <p:nvPicPr>
          <p:cNvPr id="4" name="Picture 2" descr="D:\PPS DE CREACION PROPIA - EXCLUSIVOS\- Noche de amor en tres cantos\Ocaso\Imágenes\shattered_dreams_by_ladyjudina-d6hgryd+0_74794_2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</p:spPr>
      </p:pic>
      <p:sp>
        <p:nvSpPr>
          <p:cNvPr id="5" name="2 Rectángulo"/>
          <p:cNvSpPr/>
          <p:nvPr/>
        </p:nvSpPr>
        <p:spPr>
          <a:xfrm>
            <a:off x="7803931" y="826494"/>
            <a:ext cx="3912036" cy="167353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3000"/>
              </a:lnSpc>
            </a:pPr>
            <a:r>
              <a:rPr lang="es-ES" sz="4000" b="1" dirty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Y</a:t>
            </a:r>
            <a:r>
              <a:rPr lang="es-ES" sz="4000" b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000" b="1" dirty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qué tierno el coloquio de besos </a:t>
            </a:r>
            <a:r>
              <a:rPr lang="es-ES" sz="4000" b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 w="3175"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tendré estremecida en tus labios! </a:t>
            </a:r>
          </a:p>
        </p:txBody>
      </p:sp>
      <p:sp>
        <p:nvSpPr>
          <p:cNvPr id="6" name="Rectángulo 5"/>
          <p:cNvSpPr/>
          <p:nvPr/>
        </p:nvSpPr>
        <p:spPr>
          <a:xfrm>
            <a:off x="-4" y="0"/>
            <a:ext cx="12192004" cy="68580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8196729"/>
      </p:ext>
    </p:extLst>
  </p:cSld>
  <p:clrMapOvr>
    <a:masterClrMapping/>
  </p:clrMapOvr>
  <p:transition spd="slow" advClick="0" advTm="2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:\PPS DE CREACION PROPIA - EXCLUSIVOS\- Noche de amor en tres cantos\Ocaso\Imágenes\wallpaper-hd-puestas-sol-fotosdelanaturaleza.es-4-1024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3075" name="Picture 3" descr="D:\Mis Imágenes\Separadores\bubble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035040" y="3370217"/>
            <a:ext cx="6156960" cy="3487783"/>
          </a:xfrm>
          <a:prstGeom prst="rect">
            <a:avLst/>
          </a:prstGeom>
          <a:noFill/>
        </p:spPr>
      </p:pic>
      <p:pic>
        <p:nvPicPr>
          <p:cNvPr id="3074" name="Picture 2" descr="D:\Mis Imágenes\Separadores\bubble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3448594"/>
            <a:ext cx="6087291" cy="3409406"/>
          </a:xfrm>
          <a:prstGeom prst="rect">
            <a:avLst/>
          </a:prstGeom>
          <a:noFill/>
        </p:spPr>
      </p:pic>
      <p:pic>
        <p:nvPicPr>
          <p:cNvPr id="3076" name="Picture 4" descr="D:\Mis Imágenes\Separadores\bubble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-1" y="-2"/>
            <a:ext cx="6113417" cy="3448595"/>
          </a:xfrm>
          <a:prstGeom prst="rect">
            <a:avLst/>
          </a:prstGeom>
          <a:noFill/>
        </p:spPr>
      </p:pic>
      <p:pic>
        <p:nvPicPr>
          <p:cNvPr id="3077" name="Picture 5" descr="D:\Mis Imágenes\Separadores\bubble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 flipV="1">
            <a:off x="6139542" y="-2"/>
            <a:ext cx="6052457" cy="3448595"/>
          </a:xfrm>
          <a:prstGeom prst="rect">
            <a:avLst/>
          </a:prstGeom>
          <a:noFill/>
        </p:spPr>
      </p:pic>
      <p:sp>
        <p:nvSpPr>
          <p:cNvPr id="7" name="Rectángulo 6"/>
          <p:cNvSpPr/>
          <p:nvPr/>
        </p:nvSpPr>
        <p:spPr>
          <a:xfrm>
            <a:off x="-4" y="0"/>
            <a:ext cx="12192004" cy="68580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9669181"/>
      </p:ext>
    </p:extLst>
  </p:cSld>
  <p:clrMapOvr>
    <a:masterClrMapping/>
  </p:clrMapOvr>
  <p:transition spd="slow" advClick="0" advTm="7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1 Rectángulo"/>
          <p:cNvSpPr/>
          <p:nvPr/>
        </p:nvSpPr>
        <p:spPr>
          <a:xfrm>
            <a:off x="577445" y="684604"/>
            <a:ext cx="4026085" cy="167353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1" i="0" u="none" strike="noStrike" kern="1200" cap="none" spc="0" normalizeH="0" baseline="0" noProof="0" dirty="0">
                <a:ln w="3175">
                  <a:solidFill>
                    <a:srgbClr val="F79646">
                      <a:lumMod val="40000"/>
                      <a:lumOff val="60000"/>
                    </a:srgb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rench Script MT" pitchFamily="66" charset="0"/>
                <a:ea typeface="+mn-ea"/>
                <a:cs typeface="+mn-cs"/>
              </a:rPr>
              <a:t>¡Cómo sueño las horas azules </a:t>
            </a:r>
            <a:r>
              <a:rPr kumimoji="0" lang="es-ES" sz="4000" b="1" i="0" u="none" strike="noStrike" kern="1200" cap="none" spc="0" normalizeH="0" baseline="0" noProof="0" dirty="0" smtClean="0">
                <a:ln w="3175">
                  <a:solidFill>
                    <a:srgbClr val="F79646">
                      <a:lumMod val="40000"/>
                      <a:lumOff val="60000"/>
                    </a:srgb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rench Script MT" pitchFamily="66" charset="0"/>
                <a:ea typeface="+mn-ea"/>
                <a:cs typeface="+mn-cs"/>
              </a:rPr>
              <a:t/>
            </a:r>
            <a:br>
              <a:rPr kumimoji="0" lang="es-ES" sz="4000" b="1" i="0" u="none" strike="noStrike" kern="1200" cap="none" spc="0" normalizeH="0" baseline="0" noProof="0" dirty="0" smtClean="0">
                <a:ln w="3175">
                  <a:solidFill>
                    <a:srgbClr val="F79646">
                      <a:lumMod val="40000"/>
                      <a:lumOff val="60000"/>
                    </a:srgb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rench Script MT" pitchFamily="66" charset="0"/>
                <a:ea typeface="+mn-ea"/>
                <a:cs typeface="+mn-cs"/>
              </a:rPr>
            </a:br>
            <a:r>
              <a:rPr kumimoji="0" lang="es-ES" sz="4000" b="1" i="0" u="none" strike="noStrike" kern="1200" cap="none" spc="0" normalizeH="0" baseline="0" noProof="0" dirty="0">
                <a:ln w="3175">
                  <a:solidFill>
                    <a:srgbClr val="F79646">
                      <a:lumMod val="40000"/>
                      <a:lumOff val="60000"/>
                    </a:srgb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French Script MT" pitchFamily="66" charset="0"/>
                <a:ea typeface="+mn-ea"/>
                <a:cs typeface="+mn-cs"/>
              </a:rPr>
              <a:t>que me esperan tendida a tu lado, </a:t>
            </a:r>
          </a:p>
        </p:txBody>
      </p:sp>
      <p:pic>
        <p:nvPicPr>
          <p:cNvPr id="4" name="Picture 3" descr="D:\PPS DE CREACION PROPIA - EXCLUSIVOS\- Noche de amor en tres cantos\Ocaso\Imágenes\3ccb258d-e844-466d-9c58-ca915251be85+pareja carici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530" y="0"/>
            <a:ext cx="12160470" cy="6858000"/>
          </a:xfrm>
          <a:prstGeom prst="rect">
            <a:avLst/>
          </a:prstGeom>
          <a:noFill/>
        </p:spPr>
      </p:pic>
      <p:sp>
        <p:nvSpPr>
          <p:cNvPr id="5" name="2 Rectángulo"/>
          <p:cNvSpPr/>
          <p:nvPr/>
        </p:nvSpPr>
        <p:spPr>
          <a:xfrm>
            <a:off x="406371" y="4925530"/>
            <a:ext cx="4071035" cy="167353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3000"/>
              </a:lnSpc>
            </a:pPr>
            <a:r>
              <a:rPr lang="es-ES" sz="4000" b="1" dirty="0">
                <a:ln w="6350">
                  <a:solidFill>
                    <a:srgbClr val="FFFF99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</a:t>
            </a:r>
            <a:r>
              <a:rPr lang="es-ES" sz="4000" b="1" dirty="0" smtClean="0">
                <a:ln w="6350">
                  <a:solidFill>
                    <a:srgbClr val="FFFF99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in </a:t>
            </a:r>
            <a:r>
              <a:rPr lang="es-ES" sz="4000" b="1" dirty="0">
                <a:ln w="6350">
                  <a:solidFill>
                    <a:srgbClr val="FFFF99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más luz que la luz de tus ojos, </a:t>
            </a:r>
            <a:r>
              <a:rPr lang="es-ES" sz="4000" b="1" dirty="0" smtClean="0">
                <a:ln w="6350">
                  <a:solidFill>
                    <a:srgbClr val="FFFF99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 w="6350">
                  <a:solidFill>
                    <a:srgbClr val="FFFF99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 w="6350">
                  <a:solidFill>
                    <a:srgbClr val="FFFF99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sin más lecho que aquel de tu brazo! </a:t>
            </a:r>
          </a:p>
        </p:txBody>
      </p:sp>
      <p:sp>
        <p:nvSpPr>
          <p:cNvPr id="6" name="Rectángulo 5"/>
          <p:cNvSpPr/>
          <p:nvPr/>
        </p:nvSpPr>
        <p:spPr>
          <a:xfrm>
            <a:off x="-4" y="0"/>
            <a:ext cx="12192004" cy="68580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6462510"/>
      </p:ext>
    </p:extLst>
  </p:cSld>
  <p:clrMapOvr>
    <a:masterClrMapping/>
  </p:clrMapOvr>
  <p:transition spd="slow" advClick="0" advTm="2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:\PPS DE CREACION PROPIA - EXCLUSIVOS\- Noche de amor en tres cantos\Ocaso\Imágenes\64a1e8756042a6d8babf20a1a8d839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1026" name="Picture 2" descr="D:\Mis Imágenes\Separadores\00WU051Ou0i.gi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814649" y="319088"/>
            <a:ext cx="8725988" cy="962025"/>
          </a:xfrm>
          <a:prstGeom prst="rect">
            <a:avLst/>
          </a:prstGeom>
          <a:noFill/>
        </p:spPr>
      </p:pic>
      <p:pic>
        <p:nvPicPr>
          <p:cNvPr id="1027" name="Picture 3" descr="D:\Mis Imágenes\Separadores\00WU051Ou0i.gi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776549" y="5614988"/>
            <a:ext cx="8725988" cy="962025"/>
          </a:xfrm>
          <a:prstGeom prst="rect">
            <a:avLst/>
          </a:prstGeom>
          <a:noFill/>
        </p:spPr>
      </p:pic>
      <p:pic>
        <p:nvPicPr>
          <p:cNvPr id="1028" name="Picture 4" descr="D:\Mis Imágenes\Separadores\00WU051Ou0i.gi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5400000">
            <a:off x="-68038" y="2943635"/>
            <a:ext cx="4288975" cy="962025"/>
          </a:xfrm>
          <a:prstGeom prst="rect">
            <a:avLst/>
          </a:prstGeom>
          <a:noFill/>
        </p:spPr>
      </p:pic>
      <p:pic>
        <p:nvPicPr>
          <p:cNvPr id="1029" name="Picture 5" descr="D:\Mis Imágenes\Separadores\00WU051Ou0i.gi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6200000">
            <a:off x="8823419" y="2967580"/>
            <a:ext cx="4336868" cy="962025"/>
          </a:xfrm>
          <a:prstGeom prst="rect">
            <a:avLst/>
          </a:prstGeom>
          <a:noFill/>
        </p:spPr>
      </p:pic>
      <p:pic>
        <p:nvPicPr>
          <p:cNvPr id="7" name="Picture 2" descr="D:\Mis Imágenes\Separadores\00WU051Ou0i.gi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045427" y="1359762"/>
            <a:ext cx="8725988" cy="962025"/>
          </a:xfrm>
          <a:prstGeom prst="rect">
            <a:avLst/>
          </a:prstGeom>
          <a:noFill/>
        </p:spPr>
      </p:pic>
      <p:pic>
        <p:nvPicPr>
          <p:cNvPr id="8" name="Picture 3" descr="D:\Mis Imágenes\Separadores\00WU051Ou0i.gi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667692" y="4735422"/>
            <a:ext cx="8725988" cy="962025"/>
          </a:xfrm>
          <a:prstGeom prst="rect">
            <a:avLst/>
          </a:prstGeom>
          <a:noFill/>
        </p:spPr>
      </p:pic>
      <p:pic>
        <p:nvPicPr>
          <p:cNvPr id="9" name="Picture 4" descr="D:\Mis Imágenes\Separadores\00WU051Ou0i.gi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5400000">
            <a:off x="1209947" y="2941457"/>
            <a:ext cx="4232367" cy="962025"/>
          </a:xfrm>
          <a:prstGeom prst="rect">
            <a:avLst/>
          </a:prstGeom>
          <a:noFill/>
        </p:spPr>
      </p:pic>
      <p:pic>
        <p:nvPicPr>
          <p:cNvPr id="10" name="Picture 5" descr="D:\Mis Imágenes\Separadores\00WU051Ou0i.gi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6200000">
            <a:off x="7643408" y="2967580"/>
            <a:ext cx="4389121" cy="962025"/>
          </a:xfrm>
          <a:prstGeom prst="rect">
            <a:avLst/>
          </a:prstGeom>
          <a:noFill/>
        </p:spPr>
      </p:pic>
      <p:sp>
        <p:nvSpPr>
          <p:cNvPr id="11" name="Rectángulo 10"/>
          <p:cNvSpPr/>
          <p:nvPr/>
        </p:nvSpPr>
        <p:spPr>
          <a:xfrm>
            <a:off x="-4" y="0"/>
            <a:ext cx="12192004" cy="68580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8378053"/>
      </p:ext>
    </p:extLst>
  </p:cSld>
  <p:clrMapOvr>
    <a:masterClrMapping/>
  </p:clrMapOvr>
  <p:transition spd="slow" advClick="0" advTm="7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1 Rectángulo"/>
          <p:cNvSpPr/>
          <p:nvPr/>
        </p:nvSpPr>
        <p:spPr>
          <a:xfrm>
            <a:off x="210184" y="2939073"/>
            <a:ext cx="3636602" cy="167353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3000"/>
              </a:lnSpc>
            </a:pPr>
            <a:r>
              <a:rPr lang="es-ES" sz="4000" b="1" dirty="0">
                <a:ln>
                  <a:solidFill>
                    <a:srgbClr val="FFFF99"/>
                  </a:solidFill>
                </a:ln>
                <a:solidFill>
                  <a:srgbClr val="321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¡Cómo siento mi amor floreciendo </a:t>
            </a:r>
            <a:r>
              <a:rPr lang="es-ES" sz="4000" b="1" dirty="0" smtClean="0">
                <a:ln>
                  <a:solidFill>
                    <a:srgbClr val="FFFF99"/>
                  </a:solidFill>
                </a:ln>
                <a:solidFill>
                  <a:srgbClr val="321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>
                  <a:solidFill>
                    <a:srgbClr val="FFFF99"/>
                  </a:solidFill>
                </a:ln>
                <a:solidFill>
                  <a:srgbClr val="321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>
                  <a:solidFill>
                    <a:srgbClr val="FFFF99"/>
                  </a:solidFill>
                </a:ln>
                <a:solidFill>
                  <a:srgbClr val="321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en la mística voz de tu canto: </a:t>
            </a:r>
          </a:p>
        </p:txBody>
      </p:sp>
      <p:pic>
        <p:nvPicPr>
          <p:cNvPr id="4" name="Picture 1" descr="D:\PPS DE CREACION PROPIA - EXCLUSIVOS\- Noche de amor en tres cantos\Ocaso\Imágenes\10444383_304740756360718_2189856903951160511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5" name="2 Rectángulo"/>
          <p:cNvSpPr/>
          <p:nvPr/>
        </p:nvSpPr>
        <p:spPr>
          <a:xfrm>
            <a:off x="6399874" y="5420608"/>
            <a:ext cx="5361202" cy="86177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3000"/>
              </a:lnSpc>
            </a:pPr>
            <a:r>
              <a:rPr lang="es-ES" sz="4000" b="1" dirty="0">
                <a:ln w="3175">
                  <a:solidFill>
                    <a:srgbClr val="321900"/>
                  </a:solidFill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N</a:t>
            </a:r>
            <a:r>
              <a:rPr lang="es-ES" sz="4000" b="1" dirty="0" smtClean="0">
                <a:ln w="3175">
                  <a:solidFill>
                    <a:srgbClr val="321900"/>
                  </a:solidFill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otas tristes, </a:t>
            </a:r>
            <a:r>
              <a:rPr lang="es-ES" sz="4000" b="1" dirty="0">
                <a:ln w="3175">
                  <a:solidFill>
                    <a:srgbClr val="321900"/>
                  </a:solidFill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alegres y hondas </a:t>
            </a:r>
            <a:r>
              <a:rPr lang="es-ES" sz="4000" b="1" dirty="0" smtClean="0">
                <a:ln w="3175">
                  <a:solidFill>
                    <a:srgbClr val="321900"/>
                  </a:solidFill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 w="3175">
                  <a:solidFill>
                    <a:srgbClr val="321900"/>
                  </a:solidFill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 w="3175">
                  <a:solidFill>
                    <a:srgbClr val="321900"/>
                  </a:solidFill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unirán tu emoción a tu rapto! </a:t>
            </a:r>
          </a:p>
        </p:txBody>
      </p:sp>
      <p:sp>
        <p:nvSpPr>
          <p:cNvPr id="6" name="Rectángulo 5"/>
          <p:cNvSpPr/>
          <p:nvPr/>
        </p:nvSpPr>
        <p:spPr>
          <a:xfrm>
            <a:off x="-4" y="0"/>
            <a:ext cx="12192004" cy="68580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8060101"/>
      </p:ext>
    </p:extLst>
  </p:cSld>
  <p:clrMapOvr>
    <a:masterClrMapping/>
  </p:clrMapOvr>
  <p:transition spd="slow" advClick="0" advTm="2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:\PPS DE CREACION PROPIA - EXCLUSIVOS\- Noche de amor en tres cantos\Ocaso\Imágenes\58754b0e6a57c07bc09c19ed213c10d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Rectángulo 3"/>
          <p:cNvSpPr/>
          <p:nvPr/>
        </p:nvSpPr>
        <p:spPr>
          <a:xfrm>
            <a:off x="-4" y="0"/>
            <a:ext cx="12192004" cy="68580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0019844"/>
      </p:ext>
    </p:extLst>
  </p:cSld>
  <p:clrMapOvr>
    <a:masterClrMapping/>
  </p:clrMapOvr>
  <p:transition spd="slow" advClick="0" advTm="6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PPS DE CREACION PROPIA - EXCLUSIVOS\- Noche de amor en tres cantos\Ocaso\Imágenes\starry-night-widescreen-high-definition-wallpaper-download-photos-free-hd-images-high-resolution-photos-display-1920x1080+b7326abf03f84a864a451c6498afda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3" name="1 Rectángulo"/>
          <p:cNvSpPr/>
          <p:nvPr/>
        </p:nvSpPr>
        <p:spPr>
          <a:xfrm>
            <a:off x="7867935" y="4562923"/>
            <a:ext cx="3582144" cy="167353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3000"/>
              </a:lnSpc>
            </a:pPr>
            <a:r>
              <a:rPr lang="es-ES" sz="4000" b="1" dirty="0">
                <a:ln w="3175">
                  <a:solidFill>
                    <a:srgbClr val="FFFF99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¡Oh la noche regada de estrellas </a:t>
            </a:r>
            <a:r>
              <a:rPr lang="es-ES" sz="4000" b="1" dirty="0" smtClean="0">
                <a:ln w="3175">
                  <a:solidFill>
                    <a:srgbClr val="FFFF99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 w="3175">
                  <a:solidFill>
                    <a:srgbClr val="FFFF99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 w="3175">
                  <a:solidFill>
                    <a:srgbClr val="FFFF99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que enviará desde todos sus astros </a:t>
            </a:r>
          </a:p>
        </p:txBody>
      </p:sp>
      <p:pic>
        <p:nvPicPr>
          <p:cNvPr id="4" name="Picture 3" descr="D:\PPS DE CREACION PROPIA - EXCLUSIVOS\- Noche de amor en tres cantos\Ocaso\Imágenes\16 - Shooting-Star-Galaxy-View-Lake-Wallpaper+parok6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5" name="2 Rectángulo"/>
          <p:cNvSpPr/>
          <p:nvPr/>
        </p:nvSpPr>
        <p:spPr>
          <a:xfrm>
            <a:off x="592908" y="5105300"/>
            <a:ext cx="5503092" cy="86177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3000"/>
              </a:lnSpc>
            </a:pPr>
            <a:r>
              <a:rPr lang="es-ES" sz="4000" b="1" dirty="0">
                <a:ln w="6350"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L</a:t>
            </a:r>
            <a:r>
              <a:rPr lang="es-ES" sz="4000" b="1" dirty="0" smtClean="0">
                <a:ln w="6350"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 </a:t>
            </a:r>
            <a:r>
              <a:rPr lang="es-ES" sz="4000" b="1" dirty="0">
                <a:ln w="6350"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más pura armonía de reflejos </a:t>
            </a:r>
            <a:r>
              <a:rPr lang="es-ES" sz="4000" b="1" dirty="0" smtClean="0">
                <a:ln w="6350"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/>
            </a:r>
            <a:br>
              <a:rPr lang="es-ES" sz="4000" b="1" dirty="0" smtClean="0">
                <a:ln w="6350"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</a:br>
            <a:r>
              <a:rPr lang="es-ES" sz="4000" b="1" dirty="0">
                <a:ln w="6350"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como ofrenda nupcial a mi tálamo! </a:t>
            </a:r>
          </a:p>
        </p:txBody>
      </p:sp>
      <p:sp>
        <p:nvSpPr>
          <p:cNvPr id="6" name="Rectángulo 5"/>
          <p:cNvSpPr/>
          <p:nvPr/>
        </p:nvSpPr>
        <p:spPr>
          <a:xfrm>
            <a:off x="-4" y="0"/>
            <a:ext cx="12192004" cy="68580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9463807"/>
      </p:ext>
    </p:extLst>
  </p:cSld>
  <p:clrMapOvr>
    <a:masterClrMapping/>
  </p:clrMapOvr>
  <p:transition spd="slow" advClick="0" advTm="266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:\PPS DE CREACION PROPIA - EXCLUSIVOS\- Noche de amor en tres cantos\Ocaso\Imágenes\hermoso-Atardecer_Fondos-HD-de-Atardece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6145" name="Picture 1" descr="D:\PPS DE CREACION PROPIA - EXCLUSIVOS\- Noche de amor en tres cantos\Ocaso\Imágenes\element   magic worl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087291" cy="3788229"/>
          </a:xfrm>
          <a:prstGeom prst="rect">
            <a:avLst/>
          </a:prstGeom>
          <a:noFill/>
        </p:spPr>
      </p:pic>
      <p:pic>
        <p:nvPicPr>
          <p:cNvPr id="4" name="Picture 1" descr="D:\PPS DE CREACION PROPIA - EXCLUSIVOS\- Noche de amor en tres cantos\Ocaso\Imágenes\element   magic worl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239686" y="0"/>
            <a:ext cx="5952309" cy="3814354"/>
          </a:xfrm>
          <a:prstGeom prst="rect">
            <a:avLst/>
          </a:prstGeom>
          <a:noFill/>
        </p:spPr>
      </p:pic>
      <p:pic>
        <p:nvPicPr>
          <p:cNvPr id="5" name="Picture 1" descr="D:\PPS DE CREACION PROPIA - EXCLUSIVOS\- Noche de amor en tres cantos\Ocaso\Imágenes\element   magic worl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0" y="3082834"/>
            <a:ext cx="6087291" cy="3775166"/>
          </a:xfrm>
          <a:prstGeom prst="rect">
            <a:avLst/>
          </a:prstGeom>
          <a:noFill/>
        </p:spPr>
      </p:pic>
      <p:pic>
        <p:nvPicPr>
          <p:cNvPr id="6" name="Picture 1" descr="D:\PPS DE CREACION PROPIA - EXCLUSIVOS\- Noche de amor en tres cantos\Ocaso\Imágenes\element   magic world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 flipV="1">
            <a:off x="6239688" y="3082833"/>
            <a:ext cx="5952309" cy="3775165"/>
          </a:xfrm>
          <a:prstGeom prst="rect">
            <a:avLst/>
          </a:prstGeom>
          <a:noFill/>
        </p:spPr>
      </p:pic>
      <p:sp>
        <p:nvSpPr>
          <p:cNvPr id="7" name="Rectángulo 6"/>
          <p:cNvSpPr/>
          <p:nvPr/>
        </p:nvSpPr>
        <p:spPr>
          <a:xfrm>
            <a:off x="-4" y="0"/>
            <a:ext cx="12192004" cy="685800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0614780"/>
      </p:ext>
    </p:extLst>
  </p:cSld>
  <p:clrMapOvr>
    <a:masterClrMapping/>
  </p:clrMapOvr>
  <p:transition spd="slow" advClick="0" advTm="78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PPS DE CREACION PROPIA - EXCLUSIVOS\- Noche de amor en tres cantos\Ocaso\Imágenes\7fzuohw8u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3" name="1 CuadroTexto"/>
          <p:cNvSpPr txBox="1"/>
          <p:nvPr/>
        </p:nvSpPr>
        <p:spPr>
          <a:xfrm>
            <a:off x="673484" y="1149913"/>
            <a:ext cx="2165336" cy="5347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000"/>
              </a:lnSpc>
            </a:pPr>
            <a:r>
              <a:rPr lang="es-ES" sz="4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Febrero 2018</a:t>
            </a:r>
            <a:endParaRPr lang="es-ES" sz="40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4" name="2 CuadroTexto"/>
          <p:cNvSpPr txBox="1"/>
          <p:nvPr/>
        </p:nvSpPr>
        <p:spPr>
          <a:xfrm>
            <a:off x="578411" y="2320500"/>
            <a:ext cx="350288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000"/>
              </a:lnSpc>
            </a:pPr>
            <a:r>
              <a:rPr lang="es-ES" sz="4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Música: </a:t>
            </a:r>
            <a:r>
              <a:rPr lang="es-ES" sz="40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Andre</a:t>
            </a:r>
            <a:r>
              <a:rPr lang="es-ES" sz="4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</a:t>
            </a:r>
            <a:r>
              <a:rPr lang="es-ES" sz="40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Rieu</a:t>
            </a:r>
            <a:endParaRPr lang="es-ES" sz="4000" b="1" dirty="0" smtClean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  <a:p>
            <a:pPr>
              <a:lnSpc>
                <a:spcPts val="3000"/>
              </a:lnSpc>
            </a:pPr>
            <a:r>
              <a:rPr lang="en-US" sz="4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 You Raise Me Up</a:t>
            </a:r>
            <a:endParaRPr lang="es-ES" sz="40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5" name="3 CuadroTexto"/>
          <p:cNvSpPr txBox="1"/>
          <p:nvPr/>
        </p:nvSpPr>
        <p:spPr>
          <a:xfrm>
            <a:off x="630662" y="3736101"/>
            <a:ext cx="4065603" cy="534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000"/>
              </a:lnSpc>
            </a:pPr>
            <a:r>
              <a:rPr lang="es-ES" sz="40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Autora : Julia de Burgos</a:t>
            </a:r>
            <a:endParaRPr lang="es-ES" sz="40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5 Abrir llave"/>
          <p:cNvSpPr/>
          <p:nvPr/>
        </p:nvSpPr>
        <p:spPr>
          <a:xfrm rot="10800000">
            <a:off x="-2" y="0"/>
            <a:ext cx="6165670" cy="6858000"/>
          </a:xfrm>
          <a:prstGeom prst="leftBrace">
            <a:avLst>
              <a:gd name="adj1" fmla="val 37484"/>
              <a:gd name="adj2" fmla="val 5002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10" name="13 Grupo"/>
          <p:cNvGrpSpPr>
            <a:grpSpLocks/>
          </p:cNvGrpSpPr>
          <p:nvPr/>
        </p:nvGrpSpPr>
        <p:grpSpPr bwMode="auto">
          <a:xfrm flipH="1">
            <a:off x="9860842" y="4629568"/>
            <a:ext cx="1676398" cy="1839095"/>
            <a:chOff x="6948264" y="2205038"/>
            <a:chExt cx="1763959" cy="1564285"/>
          </a:xfrm>
        </p:grpSpPr>
        <p:pic>
          <p:nvPicPr>
            <p:cNvPr id="11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440160" cy="340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000" dirty="0">
                  <a:blipFill>
                    <a:blip r:embed="rId3"/>
                    <a:stretch>
                      <a:fillRect/>
                    </a:stretch>
                  </a:blip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7" name="6 Abrir llave"/>
          <p:cNvSpPr/>
          <p:nvPr/>
        </p:nvSpPr>
        <p:spPr>
          <a:xfrm rot="10800000" flipH="1">
            <a:off x="6035041" y="0"/>
            <a:ext cx="6156960" cy="6858000"/>
          </a:xfrm>
          <a:prstGeom prst="leftBrace">
            <a:avLst>
              <a:gd name="adj1" fmla="val 37483"/>
              <a:gd name="adj2" fmla="val 50022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Abrir llave"/>
          <p:cNvSpPr/>
          <p:nvPr/>
        </p:nvSpPr>
        <p:spPr>
          <a:xfrm rot="5400000" flipH="1">
            <a:off x="4381500" y="-4381500"/>
            <a:ext cx="3429000" cy="12192000"/>
          </a:xfrm>
          <a:prstGeom prst="leftBrace">
            <a:avLst>
              <a:gd name="adj1" fmla="val 66383"/>
              <a:gd name="adj2" fmla="val 4978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Abrir llave"/>
          <p:cNvSpPr/>
          <p:nvPr/>
        </p:nvSpPr>
        <p:spPr>
          <a:xfrm rot="5400000">
            <a:off x="4381500" y="-952500"/>
            <a:ext cx="3429000" cy="12192000"/>
          </a:xfrm>
          <a:prstGeom prst="leftBrace">
            <a:avLst>
              <a:gd name="adj1" fmla="val 66383"/>
              <a:gd name="adj2" fmla="val 49787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Rectángulo 12"/>
          <p:cNvSpPr/>
          <p:nvPr/>
        </p:nvSpPr>
        <p:spPr>
          <a:xfrm>
            <a:off x="-4" y="0"/>
            <a:ext cx="12192004" cy="68580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7467889"/>
      </p:ext>
    </p:extLst>
  </p:cSld>
  <p:clrMapOvr>
    <a:masterClrMapping/>
  </p:clrMapOvr>
  <p:transition spd="slow" advClick="0" advTm="205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 animBg="1"/>
      <p:bldP spid="9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92800" y="3276600"/>
            <a:ext cx="4064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2192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5486401" y="838200"/>
            <a:ext cx="6434667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113</Words>
  <Application>Microsoft Office PowerPoint</Application>
  <PresentationFormat>Panorámica</PresentationFormat>
  <Paragraphs>19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3" baseType="lpstr">
      <vt:lpstr>Arial</vt:lpstr>
      <vt:lpstr>Broadway</vt:lpstr>
      <vt:lpstr>Calibri</vt:lpstr>
      <vt:lpstr>Calibri Light</vt:lpstr>
      <vt:lpstr>French Script MT</vt:lpstr>
      <vt:lpstr>Kristen ITC</vt:lpstr>
      <vt:lpstr>Script MT Bold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 Moreno Barbero</dc:creator>
  <cp:lastModifiedBy>Margarita Moreno Barbero</cp:lastModifiedBy>
  <cp:revision>34</cp:revision>
  <dcterms:created xsi:type="dcterms:W3CDTF">2018-01-31T18:21:19Z</dcterms:created>
  <dcterms:modified xsi:type="dcterms:W3CDTF">2018-02-01T21:16:06Z</dcterms:modified>
</cp:coreProperties>
</file>