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9" r:id="rId4"/>
    <p:sldId id="277" r:id="rId5"/>
    <p:sldId id="258" r:id="rId6"/>
    <p:sldId id="270" r:id="rId7"/>
    <p:sldId id="260" r:id="rId8"/>
    <p:sldId id="261" r:id="rId9"/>
    <p:sldId id="262" r:id="rId10"/>
    <p:sldId id="278" r:id="rId11"/>
    <p:sldId id="263" r:id="rId12"/>
    <p:sldId id="264" r:id="rId13"/>
    <p:sldId id="279" r:id="rId14"/>
    <p:sldId id="265" r:id="rId15"/>
    <p:sldId id="266" r:id="rId16"/>
    <p:sldId id="280" r:id="rId17"/>
    <p:sldId id="267" r:id="rId18"/>
    <p:sldId id="268" r:id="rId19"/>
    <p:sldId id="281" r:id="rId20"/>
    <p:sldId id="269" r:id="rId21"/>
    <p:sldId id="282" r:id="rId2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nta'sSleighFull 'Deluxe'" panose="02000506000000020004" pitchFamily="2" charset="0"/>
      <p:regular r:id="rId27"/>
    </p:embeddedFont>
    <p:embeddedFont>
      <p:font typeface="Brock Script" panose="02000507020000020002" pitchFamily="2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iUrtKNEa6xqOpIohYq8kA==" hashData="Jx5+HAQTPbfrwmXIux01alTB/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5925"/>
    <a:srgbClr val="CC9900"/>
    <a:srgbClr val="FFC000"/>
    <a:srgbClr val="2F6495"/>
    <a:srgbClr val="446C88"/>
    <a:srgbClr val="006EB8"/>
    <a:srgbClr val="950F0F"/>
    <a:srgbClr val="0D9DFF"/>
    <a:srgbClr val="6DC4FF"/>
    <a:srgbClr val="89C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0" y="-13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41039-1B6C-4E71-89E3-FE03559781E8}" type="datetimeFigureOut">
              <a:rPr lang="es-ES" smtClean="0"/>
              <a:pPr/>
              <a:t>20/11/2020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B78DF-227C-4B61-80FA-19249818D9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0F541039-1B6C-4E71-89E3-FE03559781E8}" type="datetimeFigureOut">
              <a:rPr lang="es-ES" smtClean="0"/>
              <a:pPr/>
              <a:t>20/11/2020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FCAB78DF-227C-4B61-80FA-19249818D9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Nunca me dejes sola\Imágenes\Alexandra-Cabeza_LSombrita_zps5fed7198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195486"/>
            <a:ext cx="468052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8000"/>
              </a:lnSpc>
            </a:pPr>
            <a:r>
              <a:rPr lang="es-ES" sz="72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A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anose="02000506000000020004" pitchFamily="2" charset="0"/>
              </a:rPr>
              <a:t>Nunca </a:t>
            </a:r>
            <a:endParaRPr lang="es-ES" sz="7200" dirty="0" smtClean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A1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anose="02000506000000020004" pitchFamily="2" charset="0"/>
            </a:endParaRPr>
          </a:p>
          <a:p>
            <a:pPr>
              <a:lnSpc>
                <a:spcPts val="8000"/>
              </a:lnSpc>
            </a:pPr>
            <a:r>
              <a:rPr lang="es-ES" sz="7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A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anose="02000506000000020004" pitchFamily="2" charset="0"/>
              </a:rPr>
              <a:t>      </a:t>
            </a:r>
            <a:r>
              <a:rPr lang="es-ES" sz="7200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A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anose="02000506000000020004" pitchFamily="2" charset="0"/>
              </a:rPr>
              <a:t>MeDejes</a:t>
            </a:r>
            <a:r>
              <a:rPr lang="es-ES" sz="7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A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anose="02000506000000020004" pitchFamily="2" charset="0"/>
              </a:rPr>
              <a:t> </a:t>
            </a:r>
          </a:p>
          <a:p>
            <a:pPr algn="ctr">
              <a:lnSpc>
                <a:spcPts val="8000"/>
              </a:lnSpc>
            </a:pPr>
            <a:r>
              <a:rPr lang="es-ES" sz="7200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2A1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anose="02000506000000020004" pitchFamily="2" charset="0"/>
              </a:rPr>
              <a:t>               Sola</a:t>
            </a:r>
            <a:endParaRPr lang="es-ES" sz="7200" dirty="0"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2A1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anose="02000506000000020004" pitchFamily="2" charset="0"/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792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flipH="1">
            <a:off x="4572000" y="0"/>
            <a:ext cx="4572000" cy="2571750"/>
          </a:xfrm>
          <a:prstGeom prst="frame">
            <a:avLst>
              <a:gd name="adj1" fmla="val 1491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flipV="1">
            <a:off x="0" y="2571750"/>
            <a:ext cx="4572000" cy="2571750"/>
          </a:xfrm>
          <a:prstGeom prst="frame">
            <a:avLst>
              <a:gd name="adj1" fmla="val 1732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 flipV="1">
            <a:off x="4572000" y="2571750"/>
            <a:ext cx="4572000" cy="2571750"/>
          </a:xfrm>
          <a:prstGeom prst="frame">
            <a:avLst>
              <a:gd name="adj1" fmla="val 1491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37574" y="735546"/>
            <a:ext cx="3834426" cy="1836204"/>
          </a:xfrm>
          <a:prstGeom prst="frame">
            <a:avLst>
              <a:gd name="adj1" fmla="val 23473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flipH="1">
            <a:off x="4572000" y="735546"/>
            <a:ext cx="3834426" cy="1836204"/>
          </a:xfrm>
          <a:prstGeom prst="frame">
            <a:avLst>
              <a:gd name="adj1" fmla="val 2094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flipV="1">
            <a:off x="735390" y="2571750"/>
            <a:ext cx="3782609" cy="1944216"/>
          </a:xfrm>
          <a:prstGeom prst="frame">
            <a:avLst>
              <a:gd name="adj1" fmla="val 22863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flipH="1" flipV="1">
            <a:off x="4572000" y="2571750"/>
            <a:ext cx="3834426" cy="1944216"/>
          </a:xfrm>
          <a:prstGeom prst="frame">
            <a:avLst>
              <a:gd name="adj1" fmla="val 1887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439652" y="1329612"/>
            <a:ext cx="3132348" cy="1242138"/>
          </a:xfrm>
          <a:prstGeom prst="frame">
            <a:avLst>
              <a:gd name="adj1" fmla="val 2872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flipH="1">
            <a:off x="4572000" y="1329612"/>
            <a:ext cx="3132348" cy="1242138"/>
          </a:xfrm>
          <a:prstGeom prst="frame">
            <a:avLst>
              <a:gd name="adj1" fmla="val 24977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flipV="1">
            <a:off x="1439652" y="2571750"/>
            <a:ext cx="3132348" cy="1296144"/>
          </a:xfrm>
          <a:prstGeom prst="frame">
            <a:avLst>
              <a:gd name="adj1" fmla="val 26849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flipH="1" flipV="1">
            <a:off x="4571999" y="2571751"/>
            <a:ext cx="3135951" cy="1252939"/>
          </a:xfrm>
          <a:prstGeom prst="frame">
            <a:avLst>
              <a:gd name="adj1" fmla="val 2487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FRANCK POURCEL - PLAISIR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B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Nunca me dejes sola\Imágenes\jlsG-1Rx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1588"/>
            <a:ext cx="9158287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A5E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9780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67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Nunca me dejes sola\Imágenes\Recovered_JPEG_3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098" name="Picture 2" descr="E:\PPS  EXCLUSIVOS\- Nunca me dejes sola\Imágenes\3 - Recovered_JPEG_3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4E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Nunca me dejes sola\Imágenes\Imagen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pic>
        <p:nvPicPr>
          <p:cNvPr id="5122" name="Picture 2" descr="E:\PPS  EXCLUSIVOS\- Nunca me dejes sola\Imágenes\4 - Imagen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3723878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2A15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me digas, poeta, </a:t>
            </a:r>
            <a:r>
              <a:rPr lang="es-ES" sz="28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2A15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</a:t>
            </a:r>
            <a:r>
              <a:rPr lang="es-ES" sz="28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2A15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</a:t>
            </a:r>
            <a:r>
              <a:rPr lang="es-ES" sz="280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2A15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luna de </a:t>
            </a:r>
            <a:r>
              <a:rPr lang="es-ES" sz="28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2A15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García Lorca no viene a la fragua,</a:t>
            </a:r>
          </a:p>
        </p:txBody>
      </p:sp>
      <p:pic>
        <p:nvPicPr>
          <p:cNvPr id="4100" name="Picture 4" descr="E:\PPS  EXCLUSIVOS\- Nunca me dejes sola\Imágenes\Recovered_JPEG_164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411510"/>
            <a:ext cx="5526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</a:t>
            </a:r>
            <a:r>
              <a:rPr lang="es-ES" sz="2800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ue </a:t>
            </a:r>
            <a:r>
              <a:rPr lang="es-ES" sz="2800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vengo observando en la laguna</a:t>
            </a:r>
          </a:p>
          <a:p>
            <a:pPr algn="ctr"/>
            <a:r>
              <a:rPr lang="es-ES" sz="2800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tocar los juncos y besar el agua.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0E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Nunca me dejes sola\Imágenes\6 - luna-llena-mujer-con-los-brazos-abier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Nunca me dejes sola\Imágenes\1344296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  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Nunca me dejes sola\Imágenes\anna-removebg-preview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6"/>
            <a:ext cx="9163050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267494"/>
            <a:ext cx="4968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Anoche te llevé mientras dormías</a:t>
            </a:r>
          </a:p>
          <a:p>
            <a:pPr algn="ctr"/>
            <a:r>
              <a:rPr lang="es-ES" sz="2800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cerca del manantial donde te espero,</a:t>
            </a:r>
          </a:p>
        </p:txBody>
      </p:sp>
      <p:pic>
        <p:nvPicPr>
          <p:cNvPr id="17412" name="Picture 4" descr="E:\PPS  EXCLUSIVOS\- Nunca me dejes sola\Imágenes\9264165194_330dc68674_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11510"/>
            <a:ext cx="2880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28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con tus dedos </a:t>
            </a:r>
            <a:endParaRPr lang="es-ES" sz="28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glow rad="63500">
                  <a:srgbClr val="00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 </a:t>
            </a:r>
            <a:r>
              <a:rPr lang="es-ES" sz="28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mi huerta abrías</a:t>
            </a:r>
          </a:p>
          <a:p>
            <a:pPr algn="ctr"/>
            <a:r>
              <a:rPr lang="es-ES" sz="2800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las flores de azahar de un limonero.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691" y="-9526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Nunca me dejes sola\Imágenes\10 - WhXI-2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Nunca me dejes sola\Imágenes\11 - IMAGEN DE AMOR DE SILVIA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92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Nunca me dejes sola\Imágenes\12 - 53515451_large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795886"/>
            <a:ext cx="4608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céfiro jugaba con mi pelo,</a:t>
            </a:r>
          </a:p>
          <a:p>
            <a:pPr algn="ctr"/>
            <a:r>
              <a:rPr lang="es-ES" sz="28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tú cantaste al albor la sementera,</a:t>
            </a:r>
          </a:p>
        </p:txBody>
      </p:sp>
      <p:pic>
        <p:nvPicPr>
          <p:cNvPr id="14339" name="Picture 3" descr="E:\PPS  EXCLUSIVOS\- Nunca me dejes sola\Imágenes\12 - LIMEORANGEGreen_Dress_465860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555526"/>
            <a:ext cx="4427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1D2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1D2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1D2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por mi corazón de terciopelo</a:t>
            </a:r>
          </a:p>
          <a:p>
            <a:pPr algn="ctr"/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1D280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loca se desató la primavera.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8AC89"/>
            </a:gs>
            <a:gs pos="50000">
              <a:srgbClr val="FFFF85"/>
            </a:gs>
            <a:gs pos="100000">
              <a:srgbClr val="78AC8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Nunca me dejes sola\Imágenes\13 - 11JRy-31q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grpSp>
        <p:nvGrpSpPr>
          <p:cNvPr id="3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78AC89"/>
          </a:solidFill>
        </p:grpSpPr>
        <p:sp>
          <p:nvSpPr>
            <p:cNvPr id="4" name="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12 Grupo"/>
          <p:cNvGrpSpPr/>
          <p:nvPr/>
        </p:nvGrpSpPr>
        <p:grpSpPr>
          <a:xfrm>
            <a:off x="0" y="0"/>
            <a:ext cx="4572000" cy="5143500"/>
            <a:chOff x="611560" y="836712"/>
            <a:chExt cx="3600400" cy="5032176"/>
          </a:xfrm>
          <a:solidFill>
            <a:srgbClr val="78AC89"/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4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Nunca me dejes sola\Imágenes\14 - girl___nature-wallpaper-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gradFill>
            <a:gsLst>
              <a:gs pos="0">
                <a:srgbClr val="78AC89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rgbClr val="78AC8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gradFill>
            <a:gsLst>
              <a:gs pos="0">
                <a:srgbClr val="78AC89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rgbClr val="78AC8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gradFill>
            <a:gsLst>
              <a:gs pos="0">
                <a:srgbClr val="78AC89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rgbClr val="78AC8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gradFill>
            <a:gsLst>
              <a:gs pos="0">
                <a:srgbClr val="78AC89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rgbClr val="78AC8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4000" fill="hold"/>
                                        <p:tgtEl>
                                          <p:spTgt spid="122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19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Nunca me dejes sola\Imágenes\Hd-wallpapers-Love-Couples-Romantic-Red-sky-sunset-1680x1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solidFill>
            <a:srgbClr val="C11961"/>
          </a:solidFill>
        </p:spPr>
      </p:pic>
      <p:sp>
        <p:nvSpPr>
          <p:cNvPr id="2" name="1 Rectángulo"/>
          <p:cNvSpPr/>
          <p:nvPr/>
        </p:nvSpPr>
        <p:spPr>
          <a:xfrm>
            <a:off x="323528" y="483518"/>
            <a:ext cx="33123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42001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¡Oh, poeta y juglar del pueblo mío,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42001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hoy me alzas con tu voz como en un vuelo,</a:t>
            </a:r>
          </a:p>
        </p:txBody>
      </p:sp>
      <p:pic>
        <p:nvPicPr>
          <p:cNvPr id="2052" name="Picture 4" descr="E:\PPS  EXCLUSIVOS\- Nunca me dejes sola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267494"/>
            <a:ext cx="4878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oy </a:t>
            </a:r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me lleno de todo y me vacío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el abismo de este loco cielo!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814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Nunca me dejes sola\Imágenes\B7fJ-234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E:\PPS  EXCLUSIVOS\- Nunca me dejes sola\Imágenes\3758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0D9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DC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0F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Nunca me dejes sola\Imágenes\330278+png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339502"/>
            <a:ext cx="4968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Nunca me dejes sola en este duelo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el que fueron, son, eres y soy,</a:t>
            </a:r>
          </a:p>
        </p:txBody>
      </p:sp>
      <p:pic>
        <p:nvPicPr>
          <p:cNvPr id="7171" name="Picture 3" descr="E:\PPS  EXCLUSIVOS\- Nunca me dejes sola\Imágenes\Tina_KarolDress_4588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2571750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101600">
                    <a:srgbClr val="2C1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</a:t>
            </a: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2C1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orque </a:t>
            </a:r>
            <a:r>
              <a:rPr lang="es-ES" sz="2800" dirty="0">
                <a:solidFill>
                  <a:schemeClr val="bg1"/>
                </a:solidFill>
                <a:effectLst>
                  <a:glow rad="101600">
                    <a:srgbClr val="2C1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tú me dejas me </a:t>
            </a: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2C1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desvelo</a:t>
            </a:r>
            <a:endParaRPr lang="es-ES" sz="2800" dirty="0">
              <a:solidFill>
                <a:schemeClr val="bg1"/>
              </a:solidFill>
              <a:effectLst>
                <a:glow rad="101600">
                  <a:srgbClr val="2C150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2800" dirty="0">
                <a:solidFill>
                  <a:schemeClr val="bg1"/>
                </a:solidFill>
                <a:effectLst>
                  <a:glow rad="101600">
                    <a:srgbClr val="2C15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a despertarme con tu sueño voy.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Nunca me dejes sola\Imágenes\68656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00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00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00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00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4000" fill="hold"/>
                                        <p:tgtEl>
                                          <p:spTgt spid="61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Nunca me dejes sola\Imágenes\22 - 59279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Nunca me dejes sola\Imágenes\23 - a7562441165d200ccac255434026247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7494"/>
            <a:ext cx="3248199" cy="4876006"/>
          </a:xfrm>
          <a:prstGeom prst="rect">
            <a:avLst/>
          </a:prstGeom>
          <a:noFill/>
        </p:spPr>
      </p:pic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7452320" y="3291830"/>
            <a:ext cx="1172342" cy="1509514"/>
            <a:chOff x="6948264" y="2205038"/>
            <a:chExt cx="1763959" cy="1598852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2" name="11 CuadroTexto"/>
          <p:cNvSpPr txBox="1"/>
          <p:nvPr/>
        </p:nvSpPr>
        <p:spPr>
          <a:xfrm flipH="1">
            <a:off x="4860032" y="4443958"/>
            <a:ext cx="1253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Ppsx Margarita</a:t>
            </a:r>
            <a:endParaRPr lang="es-ES" sz="1600" dirty="0">
              <a:solidFill>
                <a:srgbClr val="CBAD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sp>
        <p:nvSpPr>
          <p:cNvPr id="16" name="15 Elipse"/>
          <p:cNvSpPr/>
          <p:nvPr/>
        </p:nvSpPr>
        <p:spPr>
          <a:xfrm rot="10800000">
            <a:off x="1331918" y="3381377"/>
            <a:ext cx="6480175" cy="1762125"/>
          </a:xfrm>
          <a:prstGeom prst="ellipse">
            <a:avLst/>
          </a:prstGeom>
          <a:blipFill dpi="0" rotWithShape="1">
            <a:blip r:embed="rId5" cstate="print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 rot="5400000" flipV="1">
            <a:off x="-1366043" y="1366046"/>
            <a:ext cx="5143500" cy="2411413"/>
          </a:xfrm>
          <a:prstGeom prst="ellipse">
            <a:avLst/>
          </a:prstGeom>
          <a:blipFill dpi="0" rotWithShape="1">
            <a:blip r:embed="rId5" cstate="print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1331918" y="2"/>
            <a:ext cx="6480175" cy="1762125"/>
          </a:xfrm>
          <a:prstGeom prst="ellipse">
            <a:avLst/>
          </a:prstGeom>
          <a:blipFill dpi="0" rotWithShape="1">
            <a:blip r:embed="rId5" cstate="print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 rot="5400000">
            <a:off x="5366544" y="1366044"/>
            <a:ext cx="5143500" cy="2411412"/>
          </a:xfrm>
          <a:prstGeom prst="ellipse">
            <a:avLst/>
          </a:prstGeom>
          <a:blipFill dpi="0" rotWithShape="1">
            <a:blip r:embed="rId5" cstate="print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971600" y="843558"/>
            <a:ext cx="2217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Septiembre 2020</a:t>
            </a:r>
            <a:endParaRPr lang="es-ES" sz="2400" dirty="0">
              <a:solidFill>
                <a:srgbClr val="CBAD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99592" y="1635646"/>
            <a:ext cx="36038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</a:t>
            </a:r>
            <a:r>
              <a:rPr lang="es-ES" sz="2400" dirty="0" err="1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Franck</a:t>
            </a:r>
            <a:r>
              <a:rPr lang="es-ES" sz="24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2400" dirty="0" err="1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Pourcel</a:t>
            </a:r>
            <a:endParaRPr lang="es-ES" sz="2400" dirty="0" smtClean="0">
              <a:solidFill>
                <a:srgbClr val="CBAD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r>
              <a:rPr lang="es-ES" sz="2400" dirty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	</a:t>
            </a:r>
            <a:r>
              <a:rPr lang="es-ES" sz="24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</a:t>
            </a:r>
            <a:r>
              <a:rPr lang="es-ES" sz="2400" dirty="0" err="1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Plaisir</a:t>
            </a:r>
            <a:r>
              <a:rPr lang="es-ES" sz="24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de Amor</a:t>
            </a:r>
            <a:endParaRPr lang="es-ES" sz="2400" dirty="0">
              <a:solidFill>
                <a:srgbClr val="CBAD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3723878"/>
            <a:ext cx="4937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CBAD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Autor: Marcelino Sánchez Mansilla</a:t>
            </a:r>
            <a:endParaRPr lang="es-ES" sz="2400" dirty="0">
              <a:solidFill>
                <a:srgbClr val="CBAD6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6350" y="0"/>
            <a:ext cx="915035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animBg="1"/>
      <p:bldP spid="16" grpId="1" animBg="1"/>
      <p:bldP spid="16" grpId="2" animBg="1"/>
      <p:bldP spid="11" grpId="0" animBg="1"/>
      <p:bldP spid="11" grpId="1" animBg="1"/>
      <p:bldP spid="11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" grpId="0"/>
      <p:bldP spid="3" grpId="0"/>
      <p:bldP spid="4" grpId="0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</TotalTime>
  <Words>206</Words>
  <Application>Microsoft Office PowerPoint</Application>
  <PresentationFormat>Presentación en pantalla (16:9)</PresentationFormat>
  <Paragraphs>33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Calibri</vt:lpstr>
      <vt:lpstr>Santa'sSleighFull 'Deluxe'</vt:lpstr>
      <vt:lpstr>Brock 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123</cp:revision>
  <dcterms:created xsi:type="dcterms:W3CDTF">2020-09-19T16:53:16Z</dcterms:created>
  <dcterms:modified xsi:type="dcterms:W3CDTF">2020-11-20T02:06:53Z</dcterms:modified>
</cp:coreProperties>
</file>