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61" r:id="rId2"/>
    <p:sldId id="257" r:id="rId3"/>
    <p:sldId id="262" r:id="rId4"/>
    <p:sldId id="263" r:id="rId5"/>
    <p:sldId id="264" r:id="rId6"/>
    <p:sldId id="265" r:id="rId7"/>
    <p:sldId id="266" r:id="rId8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9"/>
    </p:embeddedFont>
    <p:embeddedFont>
      <p:font typeface="Georgia" panose="02040502050405020303" pitchFamily="18" charset="0"/>
      <p:regular r:id="rId10"/>
      <p:bold r:id="rId11"/>
      <p:italic r:id="rId12"/>
      <p:boldItalic r:id="rId13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kEbfiqjziNaCgsHIqmcBQ==" hashData="SspNiyJTlcZjTBAbhSqApVcZSm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FFCC"/>
    <a:srgbClr val="008000"/>
    <a:srgbClr val="FF9900"/>
    <a:srgbClr val="808000"/>
    <a:srgbClr val="FFCC00"/>
    <a:srgbClr val="BDABE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22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241768-432B-4067-A088-6E86D01ED532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693668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6B601-1CA8-4C3B-BD22-28BFF75FCD8D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166335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591BE-CF73-4935-98A8-2F6AF188E949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46498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ECF59-C459-481F-AB79-4F0AEE392ED7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338104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3107C-231F-4BC8-A679-FC12479A93D0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537388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EA9A6-B2C4-4F1D-8C2E-810BBDEC7A3E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209459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8C634-94CE-4E68-AF9E-C6801DFA4DC6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364238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EBECE-415E-4D1A-9021-0FE994C289EC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982435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33BBB-B60D-4D78-B011-AFCEC55B5BDB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954098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0B7A3-A13F-4682-8D96-9A2231AC16E8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337666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347F2-E151-4EC8-A282-F4A541DB7492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77014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modificar el estilo de texto del patrón</a:t>
            </a:r>
          </a:p>
          <a:p>
            <a:pPr lvl="1"/>
            <a:r>
              <a:rPr lang="es-ES" altLang="es-US" smtClean="0"/>
              <a:t>Segundo nivel</a:t>
            </a:r>
          </a:p>
          <a:p>
            <a:pPr lvl="2"/>
            <a:r>
              <a:rPr lang="es-ES" altLang="es-US" smtClean="0"/>
              <a:t>Tercer nivel</a:t>
            </a:r>
          </a:p>
          <a:p>
            <a:pPr lvl="3"/>
            <a:r>
              <a:rPr lang="es-ES" altLang="es-US" smtClean="0"/>
              <a:t>Cuarto nivel</a:t>
            </a:r>
          </a:p>
          <a:p>
            <a:pPr lvl="4"/>
            <a:r>
              <a:rPr lang="es-ES" altLang="es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E9ED627-FE13-489F-A5DB-0D94BFA77A12}" type="slidenum">
              <a:rPr lang="es-ES" altLang="es-US"/>
              <a:pPr/>
              <a:t>‹Nº›</a:t>
            </a:fld>
            <a:endParaRPr lang="es-ES" altLang="es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microsoft.com/office/2007/relationships/hdphoto" Target="../media/hdphoto1.wdp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2" t="8883"/>
          <a:stretch/>
        </p:blipFill>
        <p:spPr>
          <a:xfrm>
            <a:off x="0" y="0"/>
            <a:ext cx="9154886" cy="5143500"/>
          </a:xfrm>
          <a:prstGeom prst="rect">
            <a:avLst/>
          </a:prstGeom>
        </p:spPr>
      </p:pic>
      <p:pic>
        <p:nvPicPr>
          <p:cNvPr id="8222" name="Picture 30" descr="gaviot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0" y="752475"/>
            <a:ext cx="266382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3" name="Picture 31" descr="gaviot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36889"/>
            <a:ext cx="294322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4248150"/>
            <a:ext cx="1313548" cy="49373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876550"/>
            <a:ext cx="6324599" cy="17287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23000">
        <p14:ferris dir="l"/>
        <p:sndAc>
          <p:stSnd>
            <p:snd r:embed="rId2" name="A Barbara - Ay Amor (NuevaQ.Net).wav"/>
          </p:stSnd>
        </p:sndAc>
      </p:transition>
    </mc:Choice>
    <mc:Fallback xmlns="">
      <p:transition spd="slow" advClick="0" advTm="23000">
        <p:fade/>
        <p:sndAc>
          <p:stSnd>
            <p:snd r:embed="rId9" name="A Barbara - Ay Amor (NuevaQ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5142171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7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1329"/>
            <a:ext cx="9143998" cy="5143500"/>
          </a:xfrm>
          <a:prstGeom prst="rect">
            <a:avLst/>
          </a:prstGeom>
        </p:spPr>
      </p:pic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468313" y="2571750"/>
            <a:ext cx="554355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Hoy he visto mi interior y todos lo han visto</a:t>
            </a:r>
          </a:p>
          <a:p>
            <a:r>
              <a:rPr lang="es-ES" altLang="es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Hoy comparto con el tiempo mi existir.</a:t>
            </a:r>
          </a:p>
          <a:p>
            <a:r>
              <a:rPr lang="es-ES" altLang="es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El cielo dibuja mis colores,</a:t>
            </a:r>
          </a:p>
          <a:p>
            <a:r>
              <a:rPr lang="es-ES" altLang="es-US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lluvia mis olores y el mar mis pensamientos.</a:t>
            </a:r>
          </a:p>
        </p:txBody>
      </p:sp>
      <p:sp>
        <p:nvSpPr>
          <p:cNvPr id="3106" name="Rectangle 34"/>
          <p:cNvSpPr>
            <a:spLocks noChangeArrowheads="1"/>
          </p:cNvSpPr>
          <p:nvPr/>
        </p:nvSpPr>
        <p:spPr bwMode="auto">
          <a:xfrm>
            <a:off x="3352800" y="3867150"/>
            <a:ext cx="37449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…….No estas…….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946" y="4001282"/>
            <a:ext cx="1313548" cy="493735"/>
          </a:xfrm>
          <a:prstGeom prst="rect">
            <a:avLst/>
          </a:prstGeom>
        </p:spPr>
      </p:pic>
    </p:spTree>
  </p:cSld>
  <p:clrMapOvr>
    <a:masterClrMapping/>
  </p:clrMapOvr>
  <p:transition spd="med" advClick="0" advTm="3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600"/>
                            </p:stCondLst>
                            <p:childTnLst>
                              <p:par>
                                <p:cTn id="33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600"/>
                            </p:stCondLst>
                            <p:childTnLst>
                              <p:par>
                                <p:cTn id="50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5" grpId="1" build="allAtOnce"/>
      <p:bldP spid="3106" grpId="0"/>
      <p:bldP spid="310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2646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2646" cy="5143500"/>
          </a:xfrm>
          <a:prstGeom prst="rect">
            <a:avLst/>
          </a:prstGeom>
        </p:spPr>
      </p:pic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609600" y="3028950"/>
            <a:ext cx="568801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Me aventuro a buscar el horizonte,</a:t>
            </a:r>
          </a:p>
          <a:p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……TE BUSCO…..</a:t>
            </a:r>
          </a:p>
          <a:p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hay luz en mi mirada…</a:t>
            </a:r>
          </a:p>
          <a:p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</a:t>
            </a:r>
            <a:r>
              <a:rPr lang="es-ES" altLang="es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……NO </a:t>
            </a:r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TE </a:t>
            </a:r>
            <a:r>
              <a:rPr lang="es-ES" altLang="es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VEO…….</a:t>
            </a:r>
            <a:endParaRPr lang="es-ES" altLang="es-US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4001282"/>
            <a:ext cx="1091364" cy="410221"/>
          </a:xfrm>
          <a:prstGeom prst="rect">
            <a:avLst/>
          </a:prstGeom>
        </p:spPr>
      </p:pic>
    </p:spTree>
  </p:cSld>
  <p:clrMapOvr>
    <a:masterClrMapping/>
  </p:clrMapOvr>
  <p:transition spd="med" advClick="0" advTm="5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8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400"/>
                            </p:stCondLst>
                            <p:childTnLst>
                              <p:par>
                                <p:cTn id="3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600"/>
                            </p:stCondLst>
                            <p:childTnLst>
                              <p:par>
                                <p:cTn id="42" presetID="4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000"/>
                            </p:stCondLst>
                            <p:childTnLst>
                              <p:par>
                                <p:cTn id="4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9300"/>
                            </p:stCondLst>
                            <p:childTnLst>
                              <p:par>
                                <p:cTn id="54" presetID="4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700"/>
                            </p:stCondLst>
                            <p:childTnLst>
                              <p:par>
                                <p:cTn id="60" presetID="4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838200" y="3253085"/>
            <a:ext cx="5486400" cy="120032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" altLang="es-US" sz="2400" i="1" dirty="0">
                <a:solidFill>
                  <a:schemeClr val="bg1"/>
                </a:solidFill>
                <a:latin typeface="Georgia" pitchFamily="18" charset="0"/>
              </a:rPr>
              <a:t>Hoy no encuentro la paz,</a:t>
            </a:r>
          </a:p>
          <a:p>
            <a:r>
              <a:rPr lang="es-ES" altLang="es-US" sz="2400" i="1" dirty="0">
                <a:solidFill>
                  <a:schemeClr val="bg1"/>
                </a:solidFill>
                <a:latin typeface="Georgia" pitchFamily="18" charset="0"/>
              </a:rPr>
              <a:t>Se agita el mar de mis adentros.</a:t>
            </a:r>
          </a:p>
          <a:p>
            <a:r>
              <a:rPr lang="es-ES" altLang="es-US" sz="2400" i="1" dirty="0">
                <a:solidFill>
                  <a:schemeClr val="bg1"/>
                </a:solidFill>
                <a:latin typeface="Georgia" pitchFamily="18" charset="0"/>
              </a:rPr>
              <a:t>Mi alma tiembla en tu ausencia.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4453414"/>
            <a:ext cx="1313548" cy="493735"/>
          </a:xfrm>
          <a:prstGeom prst="rect">
            <a:avLst/>
          </a:prstGeom>
        </p:spPr>
      </p:pic>
    </p:spTree>
  </p:cSld>
  <p:clrMapOvr>
    <a:masterClrMapping/>
  </p:clrMapOvr>
  <p:transition spd="med" advClick="0" advTm="4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8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800"/>
                            </p:stCondLst>
                            <p:childTnLst>
                              <p:par>
                                <p:cTn id="2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800"/>
                            </p:stCondLst>
                            <p:childTnLst>
                              <p:par>
                                <p:cTn id="26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600"/>
                            </p:stCondLst>
                            <p:childTnLst>
                              <p:par>
                                <p:cTn id="32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9600"/>
                            </p:stCondLst>
                            <p:childTnLst>
                              <p:par>
                                <p:cTn id="3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220201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20199" cy="5143500"/>
          </a:xfrm>
          <a:prstGeom prst="rect">
            <a:avLst/>
          </a:prstGeom>
        </p:spPr>
      </p:pic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1371600" y="3329244"/>
            <a:ext cx="57007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Hoy mi amor se hace olas en tus orillas,</a:t>
            </a:r>
          </a:p>
          <a:p>
            <a:r>
              <a:rPr lang="es-ES" altLang="es-U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hasta el viento se hace cruel al susurrar tu nombre.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93946">
            <a:off x="3873" y="3970040"/>
            <a:ext cx="1102207" cy="414296"/>
          </a:xfrm>
          <a:prstGeom prst="rect">
            <a:avLst/>
          </a:prstGeom>
        </p:spPr>
      </p:pic>
    </p:spTree>
  </p:cSld>
  <p:clrMapOvr>
    <a:masterClrMapping/>
  </p:clrMapOvr>
  <p:transition spd="med" advClick="0" advTm="5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2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3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300"/>
                            </p:stCondLst>
                            <p:childTnLst>
                              <p:par>
                                <p:cTn id="25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8600"/>
                            </p:stCondLst>
                            <p:childTnLst>
                              <p:par>
                                <p:cTn id="31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310" t="9312" r="15378"/>
          <a:stretch/>
        </p:blipFill>
        <p:spPr>
          <a:xfrm>
            <a:off x="5336755" y="556051"/>
            <a:ext cx="3331029" cy="466452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8" y="1733550"/>
            <a:ext cx="5455469" cy="134100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37" y="2571750"/>
            <a:ext cx="5229935" cy="166407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8" y="736955"/>
            <a:ext cx="5071453" cy="1225195"/>
          </a:xfrm>
          <a:prstGeom prst="rect">
            <a:avLst/>
          </a:prstGeom>
        </p:spPr>
      </p:pic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599"/>
            <a:ext cx="9144000" cy="3851077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STALGIA">
  <a:themeElements>
    <a:clrScheme name="Nostalg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ostalg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stalg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stalg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stalg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stalg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stalg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stalg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stalg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stalg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stalg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stalg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stalg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stalg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NOSTALGIA</Template>
  <TotalTime>0</TotalTime>
  <Words>134</Words>
  <Application>Microsoft Office PowerPoint</Application>
  <PresentationFormat>Presentación en pantalla (16:9)</PresentationFormat>
  <Paragraphs>17</Paragraphs>
  <Slides>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Kristen ITC</vt:lpstr>
      <vt:lpstr>Georgia</vt:lpstr>
      <vt:lpstr>NOSTALGIA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2023-04-10T00:16:43Z</dcterms:created>
  <dcterms:modified xsi:type="dcterms:W3CDTF">2023-04-10T00:26:00Z</dcterms:modified>
</cp:coreProperties>
</file>