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2" r:id="rId15"/>
    <p:sldId id="271" r:id="rId16"/>
    <p:sldId id="270" r:id="rId17"/>
    <p:sldId id="273" r:id="rId18"/>
    <p:sldId id="268" r:id="rId19"/>
    <p:sldId id="269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iqKYNPbZPNv5+86bU1EReA" hashData="DWpRXbOeWsMBA69IR4GHAV2NIt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C7C255"/>
    <a:srgbClr val="FFC41D"/>
    <a:srgbClr val="663300"/>
    <a:srgbClr val="99CCFF"/>
    <a:srgbClr val="00CCFF"/>
    <a:srgbClr val="0066FF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40" autoAdjust="0"/>
    <p:restoredTop sz="94681" autoAdjust="0"/>
  </p:normalViewPr>
  <p:slideViewPr>
    <p:cSldViewPr>
      <p:cViewPr varScale="1">
        <p:scale>
          <a:sx n="64" d="100"/>
          <a:sy n="64" d="100"/>
        </p:scale>
        <p:origin x="-102" y="-9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77D0518-96C8-4CC0-A9B8-117C6B6039A1}" type="datetimeFigureOut">
              <a:rPr lang="es-ES"/>
              <a:pPr>
                <a:defRPr/>
              </a:pPr>
              <a:t>18/06/2013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dirty="0" smtClean="0"/>
              <a:t>Haga clic para modificar el estilo de texto del patrón</a:t>
            </a:r>
          </a:p>
          <a:p>
            <a:pPr lvl="1"/>
            <a:r>
              <a:rPr lang="es-ES" noProof="0" dirty="0" smtClean="0"/>
              <a:t>Segundo nivel</a:t>
            </a:r>
          </a:p>
          <a:p>
            <a:pPr lvl="2"/>
            <a:r>
              <a:rPr lang="es-ES" noProof="0" dirty="0" smtClean="0"/>
              <a:t>Tercer nivel</a:t>
            </a:r>
          </a:p>
          <a:p>
            <a:pPr lvl="3"/>
            <a:r>
              <a:rPr lang="es-ES" noProof="0" dirty="0" smtClean="0"/>
              <a:t>Cuarto nivel</a:t>
            </a:r>
          </a:p>
          <a:p>
            <a:pPr lvl="4"/>
            <a:r>
              <a:rPr lang="es-ES" noProof="0" dirty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A8D3C54-0E2E-44A0-A37C-F7B971B430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No Volverán</a:t>
            </a:r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C71C18A-9F40-40BF-B8AF-EB1C9E1FA2D0}" type="slidenum">
              <a:rPr lang="es-ES" smtClean="0"/>
              <a:pPr/>
              <a:t>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68E3A-F841-4196-805A-15CE51944B8A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0C278-7D4B-47BB-8A97-4B125EC3B67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0751E-C72A-4FDF-98B7-C32223D510C2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AAD7B-FEDB-4740-9870-756EA80D411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17AD7-A798-4ECE-8C9C-DC40A9658EDF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38A53-C37B-42AA-B023-31C92521472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A3054-93F4-4332-A0D0-6C477CB474DC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B9DB7-ADF2-4F15-B432-A86FE3AA1E5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F1803-E3CC-4C70-BB6D-4BE6F245E724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8DE20-F2C3-4EFA-B943-AD4229D726C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98240-94E2-43C7-9E61-4B789426637A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B5E1C-A38B-4869-9E63-3723CA6B9E3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CBB7B-7ECE-4D53-ADA6-7E0C6D1BC87D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03479-D2EE-4B4B-9CDD-B4A3483DF4D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6D0E5-DB9C-484F-B48F-1E13F7374F56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F02C5-E933-41F9-94D5-5E438789DC4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912E2-F3B3-4758-9574-FE50A9D1DC37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7A7D1-FE78-496D-9CC5-B5BFE0720F4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B640F-BA89-4A82-836F-8637C8B46A44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C108D-E55E-4106-A986-E35CDA6D0F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FACD6-7B6D-40F4-8C5E-1C3E920E921E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FA2A6-93D4-40DC-BF37-E28B29BEC6B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D89B0-F561-4175-8AAA-40A2DE713C1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8902771C-4F42-41B5-9882-6F9C7FEAE82D}" type="datetimeFigureOut">
              <a:rPr lang="es-ES"/>
              <a:pPr>
                <a:defRPr/>
              </a:pPr>
              <a:t>18/06/2013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DAFC7891-3638-42EF-A9D0-23021DDCDC5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2128B7B-914A-494C-BB5E-60184788D38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76200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Vivaldi" pitchFamily="66" charset="0"/>
            </a:endParaRPr>
          </a:p>
        </p:txBody>
      </p:sp>
      <p:pic>
        <p:nvPicPr>
          <p:cNvPr id="2050" name="Picture 3" descr="C:\Users\Margarita M\Pictures\No volverán\1gTVo-53S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Elipse"/>
          <p:cNvSpPr/>
          <p:nvPr/>
        </p:nvSpPr>
        <p:spPr>
          <a:xfrm>
            <a:off x="714375" y="571500"/>
            <a:ext cx="7786688" cy="5715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76200" cmpd="tri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Vivaldi" pitchFamily="66" charset="0"/>
            </a:endParaRPr>
          </a:p>
        </p:txBody>
      </p:sp>
      <p:sp>
        <p:nvSpPr>
          <p:cNvPr id="6" name="5 Elipse"/>
          <p:cNvSpPr/>
          <p:nvPr/>
        </p:nvSpPr>
        <p:spPr>
          <a:xfrm>
            <a:off x="1214438" y="1143000"/>
            <a:ext cx="6786562" cy="464343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76200" cmpd="tri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Vivaldi" pitchFamily="66" charset="0"/>
            </a:endParaRPr>
          </a:p>
        </p:txBody>
      </p:sp>
      <p:sp>
        <p:nvSpPr>
          <p:cNvPr id="7" name="6 Elipse"/>
          <p:cNvSpPr/>
          <p:nvPr/>
        </p:nvSpPr>
        <p:spPr>
          <a:xfrm>
            <a:off x="1785938" y="1785938"/>
            <a:ext cx="5786437" cy="350043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76200" cmpd="tri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Vivaldi" pitchFamily="66" charset="0"/>
            </a:endParaRPr>
          </a:p>
        </p:txBody>
      </p:sp>
      <p:sp>
        <p:nvSpPr>
          <p:cNvPr id="8" name="7 Elipse"/>
          <p:cNvSpPr/>
          <p:nvPr/>
        </p:nvSpPr>
        <p:spPr>
          <a:xfrm>
            <a:off x="2286000" y="2214563"/>
            <a:ext cx="4643438" cy="2428875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76200" cmpd="tri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Rockwell Extra Bold" pitchFamily="18" charset="0"/>
            </a:endParaRPr>
          </a:p>
        </p:txBody>
      </p:sp>
      <p:sp>
        <p:nvSpPr>
          <p:cNvPr id="2052" name="2 Rectángulo"/>
          <p:cNvSpPr>
            <a:spLocks noChangeArrowheads="1"/>
          </p:cNvSpPr>
          <p:nvPr/>
        </p:nvSpPr>
        <p:spPr bwMode="auto">
          <a:xfrm>
            <a:off x="6429388" y="5715016"/>
            <a:ext cx="16962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rgbClr val="00E200"/>
                  </a:solidFill>
                </a:ln>
                <a:solidFill>
                  <a:srgbClr val="CC0000"/>
                </a:solidFill>
                <a:latin typeface="Vivaldi" pitchFamily="66" charset="0"/>
              </a:rPr>
              <a:t>Ana Belén</a:t>
            </a:r>
            <a:endParaRPr lang="es-ES" sz="2800" dirty="0">
              <a:ln>
                <a:solidFill>
                  <a:srgbClr val="00E200"/>
                </a:solidFill>
              </a:ln>
              <a:solidFill>
                <a:srgbClr val="CC0000"/>
              </a:solidFill>
              <a:latin typeface="Vivaldi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28596" y="1857364"/>
            <a:ext cx="3929090" cy="2308324"/>
          </a:xfrm>
          <a:prstGeom prst="rect">
            <a:avLst/>
          </a:prstGeom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7200" dirty="0">
                <a:ln w="38100" cap="rnd" cmpd="tri">
                  <a:solidFill>
                    <a:srgbClr val="C00000"/>
                  </a:solidFill>
                  <a:bevel/>
                </a:ln>
                <a:solidFill>
                  <a:srgbClr val="2CB22C"/>
                </a:solidFill>
                <a:latin typeface="Vivaldi" pitchFamily="66" charset="0"/>
              </a:rPr>
              <a:t>No </a:t>
            </a:r>
          </a:p>
          <a:p>
            <a:pPr algn="ctr">
              <a:defRPr/>
            </a:pPr>
            <a:r>
              <a:rPr lang="es-ES" sz="7200" dirty="0">
                <a:ln w="38100" cap="rnd" cmpd="tri">
                  <a:solidFill>
                    <a:srgbClr val="C00000"/>
                  </a:solidFill>
                  <a:bevel/>
                </a:ln>
                <a:solidFill>
                  <a:srgbClr val="2CB22C"/>
                </a:solidFill>
                <a:latin typeface="Vivaldi" pitchFamily="66" charset="0"/>
              </a:rPr>
              <a:t>Volverán</a:t>
            </a:r>
          </a:p>
        </p:txBody>
      </p:sp>
    </p:spTree>
  </p:cSld>
  <p:clrMapOvr>
    <a:masterClrMapping/>
  </p:clrMapOvr>
  <p:transition spd="slow" advTm="9110">
    <p:sndAc>
      <p:stSnd>
        <p:snd r:embed="rId3" name="Ana Belen   No Volveran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xit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4" descr="C:\Users\Margarita M\Pictures\No volverán\ikfo-8gg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6357938" y="5214938"/>
            <a:ext cx="224313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Vivaldi" pitchFamily="66" charset="0"/>
              </a:rPr>
              <a:t>Nunca proyectó </a:t>
            </a:r>
          </a:p>
          <a:p>
            <a:r>
              <a:rPr lang="es-ES" sz="2800">
                <a:solidFill>
                  <a:schemeClr val="bg1"/>
                </a:solidFill>
                <a:latin typeface="Vivaldi" pitchFamily="66" charset="0"/>
              </a:rPr>
              <a:t>ser infiel</a:t>
            </a:r>
          </a:p>
        </p:txBody>
      </p:sp>
      <p:sp>
        <p:nvSpPr>
          <p:cNvPr id="12" name="11 Triángulo rectángulo"/>
          <p:cNvSpPr/>
          <p:nvPr/>
        </p:nvSpPr>
        <p:spPr>
          <a:xfrm>
            <a:off x="0" y="0"/>
            <a:ext cx="2143107" cy="6858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 w="76200" cap="rnd" cmpd="tri">
            <a:noFill/>
            <a:prstDash val="sys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0" y="0"/>
            <a:ext cx="2143107" cy="6858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 w="76200" cap="rnd" cmpd="tri">
            <a:noFill/>
            <a:prstDash val="sys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7058037" y="0"/>
            <a:ext cx="2085964" cy="6858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 w="76200" cap="rnd" cmpd="tri">
            <a:noFill/>
            <a:prstDash val="sys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7058036" y="0"/>
            <a:ext cx="2085964" cy="6858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 w="76200" cap="rnd" cmpd="tri">
            <a:noFill/>
            <a:prstDash val="sys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114" name="Picture 18" descr="C:\Users\Margarita M\Pictures\No volverán\1 -0_85844_15e18f1_XL_jpe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0"/>
            <a:ext cx="4929222" cy="6858000"/>
          </a:xfrm>
          <a:prstGeom prst="rect">
            <a:avLst/>
          </a:prstGeom>
          <a:noFill/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2143125" y="5286375"/>
            <a:ext cx="23463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Vivaldi" pitchFamily="66" charset="0"/>
              </a:rPr>
              <a:t>pero la arrastraron sus pies</a:t>
            </a:r>
          </a:p>
        </p:txBody>
      </p:sp>
    </p:spTree>
  </p:cSld>
  <p:clrMapOvr>
    <a:masterClrMapping/>
  </p:clrMapOvr>
  <p:transition spd="slow" advTm="107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3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  <p:bldP spid="307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3" descr="C:\Users\Margarita M\Pictures\No volverán\desembocadura rio miño 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3429000" y="428625"/>
            <a:ext cx="21494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Vivaldi" pitchFamily="66" charset="0"/>
              </a:rPr>
              <a:t>como el río olvida </a:t>
            </a:r>
          </a:p>
          <a:p>
            <a:r>
              <a:rPr lang="es-ES" sz="2800" b="1">
                <a:latin typeface="Vivaldi" pitchFamily="66" charset="0"/>
              </a:rPr>
              <a:t>en el mar</a:t>
            </a:r>
          </a:p>
        </p:txBody>
      </p:sp>
      <p:pic>
        <p:nvPicPr>
          <p:cNvPr id="4101" name="Picture 5" descr="C:\Users\Margarita M\Pictures\No volverán\agu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4357688" y="4714875"/>
            <a:ext cx="24193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su color y el nombre 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al entrar.</a:t>
            </a:r>
          </a:p>
        </p:txBody>
      </p:sp>
    </p:spTree>
  </p:cSld>
  <p:clrMapOvr>
    <a:masterClrMapping/>
  </p:clrMapOvr>
  <p:transition spd="slow" advTm="10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2" descr="C:\Users\Margarita M\Pictures\No volverán\mirada a la espal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1 Rectángulo"/>
          <p:cNvSpPr>
            <a:spLocks noChangeArrowheads="1"/>
          </p:cNvSpPr>
          <p:nvPr/>
        </p:nvSpPr>
        <p:spPr bwMode="auto">
          <a:xfrm>
            <a:off x="5429250" y="5000625"/>
            <a:ext cx="26447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Tiene en las espaldas 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siempre su mirada</a:t>
            </a:r>
          </a:p>
        </p:txBody>
      </p:sp>
      <p:pic>
        <p:nvPicPr>
          <p:cNvPr id="5124" name="Picture 7" descr="C:\Users\Margarita M\Pictures\No volverán\oNwN-3Q9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428625" y="642938"/>
            <a:ext cx="17494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cuando corre 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en busca de él,</a:t>
            </a:r>
          </a:p>
        </p:txBody>
      </p:sp>
    </p:spTree>
  </p:cSld>
  <p:clrMapOvr>
    <a:masterClrMapping/>
  </p:clrMapOvr>
  <p:transition spd="slow" advTm="111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2" descr="C:\Users\Margarita M\Pictures\No volverán\inmacuestaflor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500063" y="500063"/>
            <a:ext cx="26765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No se siente extraña </a:t>
            </a:r>
          </a:p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ni culpable en nada</a:t>
            </a:r>
          </a:p>
        </p:txBody>
      </p:sp>
      <p:pic>
        <p:nvPicPr>
          <p:cNvPr id="6148" name="Picture 4" descr="C:\Users\Margarita M\Pictures\No volverán\775F445A715A58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6500813" y="5786438"/>
            <a:ext cx="2057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Vivaldi" pitchFamily="66" charset="0"/>
              </a:rPr>
              <a:t>pero qué difícil es.</a:t>
            </a:r>
          </a:p>
        </p:txBody>
      </p:sp>
    </p:spTree>
  </p:cSld>
  <p:clrMapOvr>
    <a:masterClrMapping/>
  </p:clrMapOvr>
  <p:transition spd="slow" advTm="125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 decel="100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6" descr="C:\Users\Margarita M\Pictures\No volverán\FONDODEPANTALLA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4143372" y="642918"/>
            <a:ext cx="17059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No volverán</a:t>
            </a:r>
            <a:endParaRPr lang="es-ES" sz="28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Vivaldi" pitchFamily="66" charset="0"/>
            </a:endParaRPr>
          </a:p>
        </p:txBody>
      </p:sp>
      <p:pic>
        <p:nvPicPr>
          <p:cNvPr id="7173" name="Picture 7" descr="C:\Users\Margarita M\Pictures\No volverán\FONDODEPANTALLA07 compos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6643688" y="5214938"/>
            <a:ext cx="205581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los días que eran </a:t>
            </a:r>
          </a:p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siempre igual,</a:t>
            </a:r>
          </a:p>
        </p:txBody>
      </p:sp>
    </p:spTree>
  </p:cSld>
  <p:clrMapOvr>
    <a:masterClrMapping/>
  </p:clrMapOvr>
  <p:transition spd="slow" advTm="117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Users\Margarita M\Pictures\No volverán\6 - 00nA051Ou0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3" descr="C:\Users\Margarita M\Pictures\No volverán\00nA051Ou0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928688" y="357188"/>
            <a:ext cx="23114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Vivaldi" pitchFamily="66" charset="0"/>
              </a:rPr>
              <a:t>convertida en reina </a:t>
            </a:r>
          </a:p>
          <a:p>
            <a:r>
              <a:rPr lang="es-ES" sz="2800" b="1" dirty="0">
                <a:solidFill>
                  <a:schemeClr val="bg1"/>
                </a:solidFill>
                <a:latin typeface="Vivaldi" pitchFamily="66" charset="0"/>
              </a:rPr>
              <a:t>de la casa,</a:t>
            </a:r>
          </a:p>
        </p:txBody>
      </p:sp>
      <p:pic>
        <p:nvPicPr>
          <p:cNvPr id="8197" name="Picture 5" descr="C:\Users\Margarita M\Pictures\No volverán\11JRy-3MD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43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428625" y="5500688"/>
            <a:ext cx="22923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dirty="0">
                <a:latin typeface="Vivaldi" pitchFamily="66" charset="0"/>
              </a:rPr>
              <a:t>atrofiado el cuerpo </a:t>
            </a:r>
          </a:p>
          <a:p>
            <a:r>
              <a:rPr lang="es-ES" sz="2800" b="1" dirty="0">
                <a:latin typeface="Vivaldi" pitchFamily="66" charset="0"/>
              </a:rPr>
              <a:t>de esperar.</a:t>
            </a:r>
          </a:p>
        </p:txBody>
      </p:sp>
    </p:spTree>
  </p:cSld>
  <p:clrMapOvr>
    <a:masterClrMapping/>
  </p:clrMapOvr>
  <p:transition spd="slow" advTm="118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13" descr="C:\Users\Margarita M\Pictures\No volverán\20121004141422-031f000d-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1857375" y="1357313"/>
            <a:ext cx="17065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No volverán</a:t>
            </a:r>
          </a:p>
        </p:txBody>
      </p:sp>
      <p:pic>
        <p:nvPicPr>
          <p:cNvPr id="9221" name="Picture 14" descr="C:\Users\Margarita M\Pictures\No volverán\20121004141422-031f000d-me compos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6500813" y="5357813"/>
            <a:ext cx="22733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las noches que eran siempre igual</a:t>
            </a:r>
          </a:p>
        </p:txBody>
      </p:sp>
    </p:spTree>
  </p:cSld>
  <p:clrMapOvr>
    <a:masterClrMapping/>
  </p:clrMapOvr>
  <p:transition spd="slow" advTm="113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0245" name="Picture 5" descr="C:\Users\Margarita M\Pictures\No volverán\women red flowers stockings poppy 1920x1200 wallpaper_www.wallpaperhi.com_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642938" y="428625"/>
            <a:ext cx="20431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de llorarle tantas 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madrugadas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6143625" y="5000625"/>
            <a:ext cx="23574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sus palabras torpes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 al llegar.</a:t>
            </a:r>
          </a:p>
        </p:txBody>
      </p:sp>
    </p:spTree>
  </p:cSld>
  <p:clrMapOvr>
    <a:masterClrMapping/>
  </p:clrMapOvr>
  <p:transition spd="slow" advTm="113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242" grpId="0"/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C:\Users\Margarita M\Pictures\No volverán\9 - 5aaf02444d9f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4" descr="E:\Pictures\PAREJAS\5aaf02444d9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143250" y="4500563"/>
            <a:ext cx="18669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Se le enreda </a:t>
            </a:r>
          </a:p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la voluntad</a:t>
            </a:r>
          </a:p>
        </p:txBody>
      </p:sp>
      <p:pic>
        <p:nvPicPr>
          <p:cNvPr id="11268" name="Picture 3" descr="C:\Users\Margarita M\Pictures\No volverán\3024389741_e18b24bb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2786063" y="500063"/>
            <a:ext cx="191611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cuando es hora de regresar.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3318" name="Picture 2" descr="C:\Users\Margarita M\Pictures\Escaleras\00bp052ZP2l.gif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5 Elipse"/>
            <p:cNvSpPr/>
            <p:nvPr/>
          </p:nvSpPr>
          <p:spPr bwMode="auto">
            <a:xfrm>
              <a:off x="7358063" y="0"/>
              <a:ext cx="1785937" cy="128587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latin typeface="Vivaldi" pitchFamily="66" charset="0"/>
              </a:endParaRPr>
            </a:p>
          </p:txBody>
        </p:sp>
      </p:grpSp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6429375" y="357188"/>
            <a:ext cx="260667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Vive en un segundo 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todos los minutos</a:t>
            </a:r>
          </a:p>
        </p:txBody>
      </p:sp>
      <p:pic>
        <p:nvPicPr>
          <p:cNvPr id="12292" name="Picture 3" descr="C:\Users\Margarita M\Pictures\No volverán\1qjjG-1A3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2 Rectángulo"/>
          <p:cNvSpPr>
            <a:spLocks noChangeArrowheads="1"/>
          </p:cNvSpPr>
          <p:nvPr/>
        </p:nvSpPr>
        <p:spPr bwMode="auto">
          <a:xfrm>
            <a:off x="2928938" y="5572125"/>
            <a:ext cx="2844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trata el tiempo 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de amarrar</a:t>
            </a:r>
          </a:p>
        </p:txBody>
      </p:sp>
    </p:spTree>
  </p:cSld>
  <p:clrMapOvr>
    <a:masterClrMapping/>
  </p:clrMapOvr>
  <p:transition spd="slow" advTm="103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C:\Users\Margarita M\Pictures\No volverán\11 - 225854_470794719618932_46979764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3" descr="C:\Users\Margarita M\Pictures\No volverán\225854_470794719618932_46979764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785813" y="357188"/>
            <a:ext cx="23717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Vivaldi" pitchFamily="66" charset="0"/>
              </a:rPr>
              <a:t>pero cualquier tarde </a:t>
            </a:r>
          </a:p>
          <a:p>
            <a:r>
              <a:rPr lang="es-ES" sz="2800" b="1">
                <a:latin typeface="Vivaldi" pitchFamily="66" charset="0"/>
              </a:rPr>
              <a:t>temblaran sus dedos</a:t>
            </a:r>
          </a:p>
        </p:txBody>
      </p:sp>
      <p:pic>
        <p:nvPicPr>
          <p:cNvPr id="13317" name="Picture 5" descr="C:\Users\Margarita M\Pictures\No volverán\Recovered_JPEG Digital Camera_187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5857875" y="1571625"/>
            <a:ext cx="2463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solidFill>
                  <a:schemeClr val="accent4">
                    <a:lumMod val="50000"/>
                  </a:schemeClr>
                </a:solidFill>
                <a:latin typeface="Vivaldi" pitchFamily="66" charset="0"/>
              </a:rPr>
              <a:t>al decir en casa </a:t>
            </a:r>
          </a:p>
          <a:p>
            <a:pPr>
              <a:defRPr/>
            </a:pPr>
            <a:r>
              <a:rPr lang="es-ES" sz="2800" b="1" dirty="0">
                <a:solidFill>
                  <a:schemeClr val="accent4">
                    <a:lumMod val="50000"/>
                  </a:schemeClr>
                </a:solidFill>
                <a:latin typeface="Vivaldi" pitchFamily="66" charset="0"/>
              </a:rPr>
              <a:t>"hoy ya no te quiero".</a:t>
            </a:r>
          </a:p>
        </p:txBody>
      </p:sp>
    </p:spTree>
  </p:cSld>
  <p:clrMapOvr>
    <a:masterClrMapping/>
  </p:clrMapOvr>
  <p:transition spd="slow" advTm="11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Users\Margarita M\Pictures\No volverán\971201_335253956577881_197837633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785813" y="1357313"/>
            <a:ext cx="17065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No volverán</a:t>
            </a:r>
          </a:p>
        </p:txBody>
      </p:sp>
      <p:pic>
        <p:nvPicPr>
          <p:cNvPr id="14341" name="Picture 5" descr="C:\Users\Margarita M\Pictures\No volverán\aZD3-2MN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6286512" y="3286124"/>
            <a:ext cx="205537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rgbClr val="FFFF00"/>
                  </a:solidFill>
                </a:ln>
                <a:solidFill>
                  <a:srgbClr val="FF9900"/>
                </a:solidFill>
                <a:latin typeface="Vivaldi" pitchFamily="66" charset="0"/>
              </a:rPr>
              <a:t>los días que eran </a:t>
            </a:r>
          </a:p>
          <a:p>
            <a:pPr>
              <a:defRPr/>
            </a:pPr>
            <a:r>
              <a:rPr lang="es-ES" sz="2800" b="1" dirty="0">
                <a:ln>
                  <a:solidFill>
                    <a:srgbClr val="FFFF00"/>
                  </a:solidFill>
                </a:ln>
                <a:solidFill>
                  <a:srgbClr val="FF9900"/>
                </a:solidFill>
                <a:latin typeface="Vivaldi" pitchFamily="66" charset="0"/>
              </a:rPr>
              <a:t>siempre igual,</a:t>
            </a:r>
          </a:p>
        </p:txBody>
      </p:sp>
    </p:spTree>
  </p:cSld>
  <p:clrMapOvr>
    <a:masterClrMapping/>
  </p:clrMapOvr>
  <p:transition spd="slow" advTm="103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400" decel="100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C:\Users\Margarita M\Pictures\No volverán\13 - 00mk051Ou0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C:\Users\Margarita M\Pictures\No volverán\00mk051Ou0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5214938" y="714375"/>
            <a:ext cx="23145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convertida en reina 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de la casa,</a:t>
            </a:r>
          </a:p>
        </p:txBody>
      </p:sp>
      <p:pic>
        <p:nvPicPr>
          <p:cNvPr id="15365" name="Picture 6" descr="C:\Users\Margarita M\Pictures\No volverán\actitud_salir_de_la_crisis_891_635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571500" y="2857500"/>
            <a:ext cx="22240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Vivaldi" pitchFamily="66" charset="0"/>
              </a:rPr>
              <a:t>atrofiado el cuerpo </a:t>
            </a:r>
          </a:p>
          <a:p>
            <a:r>
              <a:rPr lang="es-ES" sz="2800" b="1">
                <a:latin typeface="Vivaldi" pitchFamily="66" charset="0"/>
              </a:rPr>
              <a:t>de esperar.</a:t>
            </a:r>
          </a:p>
        </p:txBody>
      </p:sp>
    </p:spTree>
    <p:custDataLst>
      <p:tags r:id="rId1"/>
    </p:custDataLst>
  </p:cSld>
  <p:clrMapOvr>
    <a:masterClrMapping/>
  </p:clrMapOvr>
  <p:transition spd="slow" advTm="11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3" descr="C:\Users\Margarita M\Pictures\No volverán\zp4W-1oA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1 Rectángulo"/>
          <p:cNvSpPr>
            <a:spLocks noChangeArrowheads="1"/>
          </p:cNvSpPr>
          <p:nvPr/>
        </p:nvSpPr>
        <p:spPr bwMode="auto">
          <a:xfrm>
            <a:off x="5929313" y="642938"/>
            <a:ext cx="16351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No volverán</a:t>
            </a:r>
          </a:p>
        </p:txBody>
      </p:sp>
      <p:pic>
        <p:nvPicPr>
          <p:cNvPr id="16388" name="Picture 3" descr="C:\Users\Margarita M\Pictures\No volverán\0b086c7b68ebeded1aed230a42ea2bd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2928938" y="5429250"/>
            <a:ext cx="23352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las noches que eran </a:t>
            </a:r>
          </a:p>
          <a:p>
            <a:r>
              <a:rPr lang="es-ES" sz="2800" b="1">
                <a:solidFill>
                  <a:srgbClr val="FFFF00"/>
                </a:solidFill>
                <a:latin typeface="Vivaldi" pitchFamily="66" charset="0"/>
              </a:rPr>
              <a:t>siempre igual</a:t>
            </a:r>
          </a:p>
        </p:txBody>
      </p:sp>
    </p:spTree>
  </p:cSld>
  <p:clrMapOvr>
    <a:masterClrMapping/>
  </p:clrMapOvr>
  <p:transition spd="slow" advTm="112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2" descr="E:\Pictures\lica cida\mod_article52985381_505c1254e39b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1 Rectángulo"/>
          <p:cNvSpPr>
            <a:spLocks noChangeArrowheads="1"/>
          </p:cNvSpPr>
          <p:nvPr/>
        </p:nvSpPr>
        <p:spPr bwMode="auto">
          <a:xfrm>
            <a:off x="5214942" y="714356"/>
            <a:ext cx="235742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rgbClr val="2A5400"/>
                  </a:solidFill>
                </a:ln>
                <a:solidFill>
                  <a:srgbClr val="33CC33"/>
                </a:solidFill>
                <a:latin typeface="Vivaldi" pitchFamily="66" charset="0"/>
              </a:rPr>
              <a:t>de llorarle tantas </a:t>
            </a:r>
          </a:p>
          <a:p>
            <a:pPr>
              <a:defRPr/>
            </a:pPr>
            <a:r>
              <a:rPr lang="es-ES" sz="2800" dirty="0">
                <a:ln>
                  <a:solidFill>
                    <a:srgbClr val="2A5400"/>
                  </a:solidFill>
                </a:ln>
                <a:solidFill>
                  <a:srgbClr val="33CC33"/>
                </a:solidFill>
                <a:latin typeface="Vivaldi" pitchFamily="66" charset="0"/>
              </a:rPr>
              <a:t>madrugadas</a:t>
            </a:r>
          </a:p>
        </p:txBody>
      </p:sp>
      <p:pic>
        <p:nvPicPr>
          <p:cNvPr id="17413" name="Picture 4" descr="C:\Users\Margarita M\Pictures\No volverán\76367_203140876494291_1405554593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Rectángulo"/>
          <p:cNvSpPr>
            <a:spLocks noChangeArrowheads="1"/>
          </p:cNvSpPr>
          <p:nvPr/>
        </p:nvSpPr>
        <p:spPr bwMode="auto">
          <a:xfrm>
            <a:off x="4643438" y="4429125"/>
            <a:ext cx="25717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Vivaldi" pitchFamily="66" charset="0"/>
              </a:rPr>
              <a:t>sus palabras torpes </a:t>
            </a:r>
          </a:p>
          <a:p>
            <a:pPr>
              <a:defRPr/>
            </a:pP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Vivaldi" pitchFamily="66" charset="0"/>
              </a:rPr>
              <a:t>al llegar.</a:t>
            </a:r>
          </a:p>
        </p:txBody>
      </p:sp>
    </p:spTree>
  </p:cSld>
  <p:clrMapOvr>
    <a:masterClrMapping/>
  </p:clrMapOvr>
  <p:transition spd="slow" advTm="119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C:\Users\Margarita M\Pictures\No volverán\16 - Imagen1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2" descr="C:\Users\Margarita M\Pictures\Nueva carpeta (3)\Imagen1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1 Rectángulo"/>
          <p:cNvSpPr>
            <a:spLocks noChangeArrowheads="1"/>
          </p:cNvSpPr>
          <p:nvPr/>
        </p:nvSpPr>
        <p:spPr bwMode="auto">
          <a:xfrm>
            <a:off x="5786438" y="1857375"/>
            <a:ext cx="25781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 dirty="0">
                <a:solidFill>
                  <a:schemeClr val="bg2">
                    <a:lumMod val="90000"/>
                  </a:schemeClr>
                </a:solidFill>
                <a:latin typeface="Vivaldi" pitchFamily="66" charset="0"/>
              </a:rPr>
              <a:t>A veces le mira </a:t>
            </a:r>
          </a:p>
          <a:p>
            <a:pPr>
              <a:defRPr/>
            </a:pPr>
            <a:r>
              <a:rPr lang="es-ES" sz="2800" b="1" dirty="0">
                <a:solidFill>
                  <a:schemeClr val="bg2">
                    <a:lumMod val="90000"/>
                  </a:schemeClr>
                </a:solidFill>
                <a:latin typeface="Vivaldi" pitchFamily="66" charset="0"/>
              </a:rPr>
              <a:t>como a un ser extraño</a:t>
            </a:r>
          </a:p>
        </p:txBody>
      </p:sp>
      <p:pic>
        <p:nvPicPr>
          <p:cNvPr id="18437" name="Picture 4" descr="C:\Users\Margarita M\Pictures\No volverán\VEWVMCzWtXGuwYmwYLKoObMbvF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642938" y="642938"/>
            <a:ext cx="16652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002060"/>
                </a:solidFill>
                <a:latin typeface="Vivaldi" pitchFamily="66" charset="0"/>
              </a:rPr>
              <a:t>al que nunca </a:t>
            </a:r>
          </a:p>
          <a:p>
            <a:r>
              <a:rPr lang="es-ES" sz="2800" b="1">
                <a:solidFill>
                  <a:srgbClr val="002060"/>
                </a:solidFill>
                <a:latin typeface="Vivaldi" pitchFamily="66" charset="0"/>
              </a:rPr>
              <a:t>pueda odiar.</a:t>
            </a:r>
          </a:p>
        </p:txBody>
      </p:sp>
    </p:spTree>
  </p:cSld>
  <p:clrMapOvr>
    <a:masterClrMapping/>
  </p:clrMapOvr>
  <p:transition spd="slow" advTm="101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C:\Users\Margarita M\Pictures\No volverán\17 - 1gTVo-53F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 descr="C:\Users\Margarita M\Pictures\No volverán\1gTVo-53F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1 Rectángulo"/>
          <p:cNvSpPr>
            <a:spLocks noChangeArrowheads="1"/>
          </p:cNvSpPr>
          <p:nvPr/>
        </p:nvSpPr>
        <p:spPr bwMode="auto">
          <a:xfrm>
            <a:off x="428625" y="428625"/>
            <a:ext cx="22717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0000"/>
                </a:solidFill>
                <a:latin typeface="Vivaldi" pitchFamily="66" charset="0"/>
              </a:rPr>
              <a:t>Nunca fue difícil </a:t>
            </a:r>
          </a:p>
          <a:p>
            <a:r>
              <a:rPr lang="es-ES" sz="2800" b="1">
                <a:solidFill>
                  <a:srgbClr val="FF0000"/>
                </a:solidFill>
                <a:latin typeface="Vivaldi" pitchFamily="66" charset="0"/>
              </a:rPr>
              <a:t>cambiar los afectos</a:t>
            </a:r>
          </a:p>
        </p:txBody>
      </p:sp>
      <p:pic>
        <p:nvPicPr>
          <p:cNvPr id="19461" name="Picture 2" descr="E:\Pictures\0\LoBocAs-miradas121_thumb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3500438" y="5429250"/>
            <a:ext cx="25463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ni una pasión grande 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por amor pequeño.</a:t>
            </a:r>
          </a:p>
        </p:txBody>
      </p:sp>
    </p:spTree>
  </p:cSld>
  <p:clrMapOvr>
    <a:masterClrMapping/>
  </p:clrMapOvr>
  <p:transition spd="slow" advTm="115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Margarita M\Pictures\No volverán\398670_249622095111617_184064958333998_612810_1666312581_n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1 Rectángulo"/>
          <p:cNvSpPr>
            <a:spLocks noChangeArrowheads="1"/>
          </p:cNvSpPr>
          <p:nvPr/>
        </p:nvSpPr>
        <p:spPr bwMode="auto">
          <a:xfrm>
            <a:off x="6143625" y="714375"/>
            <a:ext cx="17065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No volverán</a:t>
            </a:r>
          </a:p>
        </p:txBody>
      </p:sp>
      <p:pic>
        <p:nvPicPr>
          <p:cNvPr id="20485" name="Picture 4" descr="C:\Users\Margarita M\Pictures\No volverán\TeYq-3CH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2 Rectángulo"/>
          <p:cNvSpPr>
            <a:spLocks noChangeArrowheads="1"/>
          </p:cNvSpPr>
          <p:nvPr/>
        </p:nvSpPr>
        <p:spPr bwMode="auto">
          <a:xfrm>
            <a:off x="6215063" y="5286375"/>
            <a:ext cx="20605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Vivaldi" pitchFamily="66" charset="0"/>
              </a:rPr>
              <a:t>los días que eran </a:t>
            </a:r>
          </a:p>
          <a:p>
            <a:r>
              <a:rPr lang="es-ES" sz="2800" b="1">
                <a:latin typeface="Vivaldi" pitchFamily="66" charset="0"/>
              </a:rPr>
              <a:t>siempre igual,</a:t>
            </a:r>
          </a:p>
        </p:txBody>
      </p:sp>
    </p:spTree>
  </p:cSld>
  <p:clrMapOvr>
    <a:masterClrMapping/>
  </p:clrMapOvr>
  <p:transition spd="slow" advTm="103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C:\Users\Margarita M\Pictures\No volverán\yesanocheso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1 Rectángulo"/>
          <p:cNvSpPr>
            <a:spLocks noChangeArrowheads="1"/>
          </p:cNvSpPr>
          <p:nvPr/>
        </p:nvSpPr>
        <p:spPr bwMode="auto">
          <a:xfrm>
            <a:off x="5000628" y="1214422"/>
            <a:ext cx="23114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Vivaldi" pitchFamily="66" charset="0"/>
              </a:rPr>
              <a:t>convertida en reina </a:t>
            </a:r>
          </a:p>
          <a:p>
            <a:r>
              <a:rPr lang="es-ES" sz="2800" b="1" dirty="0">
                <a:solidFill>
                  <a:schemeClr val="bg1"/>
                </a:solidFill>
                <a:latin typeface="Vivaldi" pitchFamily="66" charset="0"/>
              </a:rPr>
              <a:t>de la casa,</a:t>
            </a:r>
          </a:p>
        </p:txBody>
      </p:sp>
      <p:pic>
        <p:nvPicPr>
          <p:cNvPr id="21508" name="Picture 3" descr="C:\Users\Margarita M\Pictures\No volverán\ALM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Rectángulo"/>
          <p:cNvSpPr>
            <a:spLocks noChangeArrowheads="1"/>
          </p:cNvSpPr>
          <p:nvPr/>
        </p:nvSpPr>
        <p:spPr bwMode="auto">
          <a:xfrm>
            <a:off x="571472" y="2500306"/>
            <a:ext cx="250033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Vivaldi" pitchFamily="66" charset="0"/>
              </a:rPr>
              <a:t>atrofiado el cuerpo</a:t>
            </a:r>
          </a:p>
          <a:p>
            <a:r>
              <a:rPr lang="es-ES" sz="2800" b="1" dirty="0">
                <a:solidFill>
                  <a:schemeClr val="bg1"/>
                </a:solidFill>
                <a:latin typeface="Vivaldi" pitchFamily="66" charset="0"/>
              </a:rPr>
              <a:t>de esperar.</a:t>
            </a:r>
          </a:p>
        </p:txBody>
      </p:sp>
    </p:spTree>
  </p:cSld>
  <p:clrMapOvr>
    <a:masterClrMapping/>
  </p:clrMapOvr>
  <p:transition spd="slow" advTm="109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7" descr="C:\Users\Margarita M\Pictures\No volverán\20 - corazontris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 descr="C:\Users\Margarita M\Pictures\No volverán\corazontrist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1 Rectángulo"/>
          <p:cNvSpPr>
            <a:spLocks noChangeArrowheads="1"/>
          </p:cNvSpPr>
          <p:nvPr/>
        </p:nvSpPr>
        <p:spPr bwMode="auto">
          <a:xfrm>
            <a:off x="857250" y="1357313"/>
            <a:ext cx="17065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No volverán</a:t>
            </a:r>
          </a:p>
        </p:txBody>
      </p:sp>
      <p:pic>
        <p:nvPicPr>
          <p:cNvPr id="22533" name="Picture 5" descr="C:\Users\Margarita M\Pictures\No volverán\para mi blo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8" descr="C:\Users\Margarita M\Pictures\No volverán\20 - para mi blo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>
            <a:off x="6072188" y="5572125"/>
            <a:ext cx="23352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las noches que eran </a:t>
            </a:r>
          </a:p>
          <a:p>
            <a:r>
              <a:rPr lang="es-ES" sz="2800" b="1">
                <a:solidFill>
                  <a:schemeClr val="bg1"/>
                </a:solidFill>
                <a:latin typeface="Vivaldi" pitchFamily="66" charset="0"/>
              </a:rPr>
              <a:t>siempre igual</a:t>
            </a:r>
          </a:p>
        </p:txBody>
      </p:sp>
    </p:spTree>
  </p:cSld>
  <p:clrMapOvr>
    <a:masterClrMapping/>
  </p:clrMapOvr>
  <p:transition spd="slow" advTm="10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3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5" descr="C:\Users\Margarita M\Pictures\No volverán\3901FAFD4 co,mpos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1 Rectángulo"/>
          <p:cNvSpPr>
            <a:spLocks noChangeArrowheads="1"/>
          </p:cNvSpPr>
          <p:nvPr/>
        </p:nvSpPr>
        <p:spPr bwMode="auto">
          <a:xfrm>
            <a:off x="5286375" y="357188"/>
            <a:ext cx="1952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>
                <a:solidFill>
                  <a:schemeClr val="bg1"/>
                </a:solidFill>
                <a:latin typeface="Vivaldi" pitchFamily="66" charset="0"/>
              </a:rPr>
              <a:t>de llorarle tantas</a:t>
            </a:r>
          </a:p>
          <a:p>
            <a:r>
              <a:rPr lang="es-ES" sz="2800" b="1" i="1">
                <a:solidFill>
                  <a:schemeClr val="bg1"/>
                </a:solidFill>
                <a:latin typeface="Vivaldi" pitchFamily="66" charset="0"/>
              </a:rPr>
              <a:t>madrugadas</a:t>
            </a:r>
            <a:endParaRPr lang="es-ES" sz="2800" b="1">
              <a:solidFill>
                <a:schemeClr val="bg1"/>
              </a:solidFill>
              <a:latin typeface="Vivaldi" pitchFamily="66" charset="0"/>
            </a:endParaRPr>
          </a:p>
        </p:txBody>
      </p:sp>
      <p:pic>
        <p:nvPicPr>
          <p:cNvPr id="23557" name="Picture 7" descr="C:\Users\Margarita M\Pictures\No volverán\06.wir.skyrock.ne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Rectángulo"/>
          <p:cNvSpPr>
            <a:spLocks noChangeArrowheads="1"/>
          </p:cNvSpPr>
          <p:nvPr/>
        </p:nvSpPr>
        <p:spPr bwMode="auto">
          <a:xfrm>
            <a:off x="500063" y="428625"/>
            <a:ext cx="2286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i="1">
                <a:latin typeface="Vivaldi" pitchFamily="66" charset="0"/>
              </a:rPr>
              <a:t>sus palabras torpes </a:t>
            </a:r>
          </a:p>
          <a:p>
            <a:r>
              <a:rPr lang="es-ES" sz="2800" b="1" i="1">
                <a:latin typeface="Vivaldi" pitchFamily="66" charset="0"/>
              </a:rPr>
              <a:t>al llegar.</a:t>
            </a:r>
            <a:r>
              <a:rPr lang="es-ES" sz="2800" b="1">
                <a:latin typeface="Vivaldi" pitchFamily="66" charset="0"/>
              </a:rPr>
              <a:t/>
            </a:r>
            <a:br>
              <a:rPr lang="es-ES" sz="2800" b="1">
                <a:latin typeface="Vivaldi" pitchFamily="66" charset="0"/>
              </a:rPr>
            </a:br>
            <a:endParaRPr lang="es-ES" sz="2800" b="1">
              <a:latin typeface="Vivaldi" pitchFamily="66" charset="0"/>
            </a:endParaRPr>
          </a:p>
        </p:txBody>
      </p:sp>
      <p:grpSp>
        <p:nvGrpSpPr>
          <p:cNvPr id="2" name="13 Grupo"/>
          <p:cNvGrpSpPr>
            <a:grpSpLocks/>
          </p:cNvGrpSpPr>
          <p:nvPr/>
        </p:nvGrpSpPr>
        <p:grpSpPr bwMode="auto">
          <a:xfrm flipH="1">
            <a:off x="4286250" y="4786313"/>
            <a:ext cx="1438275" cy="1646237"/>
            <a:chOff x="6947615" y="2205191"/>
            <a:chExt cx="1558047" cy="1638791"/>
          </a:xfrm>
        </p:grpSpPr>
        <p:pic>
          <p:nvPicPr>
            <p:cNvPr id="2458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7615" y="3415232"/>
              <a:ext cx="1558047" cy="428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200" b="1" dirty="0">
                  <a:blipFill>
                    <a:blip r:embed="rId5"/>
                    <a:stretch>
                      <a:fillRect/>
                    </a:stretch>
                  </a:blipFill>
                  <a:latin typeface="Script MT Bold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18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5606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5607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608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560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5610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61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5635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1981</TotalTime>
  <Words>289</Words>
  <Application>Microsoft Office PowerPoint</Application>
  <PresentationFormat>Presentación en pantalla (4:3)</PresentationFormat>
  <Paragraphs>95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160</cp:revision>
  <dcterms:created xsi:type="dcterms:W3CDTF">2013-06-08T23:58:38Z</dcterms:created>
  <dcterms:modified xsi:type="dcterms:W3CDTF">2013-06-18T18:38:18Z</dcterms:modified>
</cp:coreProperties>
</file>