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7"/>
  </p:notesMasterIdLst>
  <p:sldIdLst>
    <p:sldId id="350" r:id="rId3"/>
    <p:sldId id="394" r:id="rId4"/>
    <p:sldId id="418" r:id="rId5"/>
    <p:sldId id="420" r:id="rId6"/>
    <p:sldId id="414" r:id="rId7"/>
    <p:sldId id="429" r:id="rId8"/>
    <p:sldId id="415" r:id="rId9"/>
    <p:sldId id="421" r:id="rId10"/>
    <p:sldId id="425" r:id="rId11"/>
    <p:sldId id="412" r:id="rId12"/>
    <p:sldId id="409" r:id="rId13"/>
    <p:sldId id="416" r:id="rId14"/>
    <p:sldId id="398" r:id="rId15"/>
    <p:sldId id="390" r:id="rId16"/>
    <p:sldId id="403" r:id="rId17"/>
    <p:sldId id="417" r:id="rId18"/>
    <p:sldId id="400" r:id="rId19"/>
    <p:sldId id="419" r:id="rId20"/>
    <p:sldId id="411" r:id="rId21"/>
    <p:sldId id="404" r:id="rId22"/>
    <p:sldId id="428" r:id="rId23"/>
    <p:sldId id="424" r:id="rId24"/>
    <p:sldId id="387" r:id="rId25"/>
    <p:sldId id="413" r:id="rId26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Kx/7k3tsOHyY9POgblvrA" hashData="5Uadz/8WwBSs4QBrnge+agIFoT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E31C07"/>
    <a:srgbClr val="1116E9"/>
    <a:srgbClr val="1C861C"/>
    <a:srgbClr val="167ED4"/>
    <a:srgbClr val="66FFFF"/>
    <a:srgbClr val="CC3300"/>
    <a:srgbClr val="990033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269" autoAdjust="0"/>
    <p:restoredTop sz="94624" autoAdjust="0"/>
  </p:normalViewPr>
  <p:slideViewPr>
    <p:cSldViewPr>
      <p:cViewPr varScale="1">
        <p:scale>
          <a:sx n="30" d="100"/>
          <a:sy n="30" d="100"/>
        </p:scale>
        <p:origin x="-84" y="-276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007742-A463-4724-93B1-4FF6354E1B69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9C6E3A-AC28-4DBD-A001-A93B875FC3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B7134F-B3A1-4C06-B34C-0707F8EEAB78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6EFEA3-A17C-40BC-AA14-9318636351C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83C9E0-8066-4C41-896F-256592324CA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AA167-D925-4077-B0A6-C9223F33812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4EF424-E15B-4733-A2E5-374B59416E2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23F18F-22FE-4F49-9F6B-462AA1CDB9C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5AB459-8C10-417D-B3EF-DA255AEBE04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DB267-769B-46B6-A0B1-BDAFBC9E51C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4CC028-B7C6-4720-9072-346D4A5C715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3A426C-DC3C-4391-9BA8-BD96477DBE3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E97848-B00B-47BB-B6E7-8FA87CFCF4C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40D96F-91EE-4B7C-AD89-A415461BDB5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E1835B-395D-4F45-ACD3-702FBFBB725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A6CF28-EC60-4ABD-A4BC-F3813AC893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AD944B-F824-4921-8624-A0053C00BE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9556B-58D0-4BED-B317-974FDDB295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B5135-680C-4DE1-991A-8B3D275166D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67B46E-BFBB-4B93-AF3B-84F17394EE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BADB27-4E5C-4549-B6C7-EBBBEF16CCD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E40B1-8189-4DF7-851C-5AFE72D92F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8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B77CEC-83E0-4959-8BAF-9F030EB3719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8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70B5A-29A3-4854-A0D3-20B569818B6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8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AB2037-2772-4BD5-9DE7-49F2069E6E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8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/>
            </a:gs>
            <a:gs pos="100000">
              <a:srgbClr val="E31C0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>
                <a:latin typeface="+mn-lt"/>
              </a:defRPr>
            </a:lvl1pPr>
          </a:lstStyle>
          <a:p>
            <a:fld id="{B07B9333-BD45-4B2D-92CB-DD0B378CF20B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 advTm="8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83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283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283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>
                <a:latin typeface="+mn-lt"/>
              </a:defRPr>
            </a:lvl1pPr>
          </a:lstStyle>
          <a:p>
            <a:fld id="{749E820E-77BF-405F-896B-60F489E24E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8000">
    <p:random/>
  </p:transition>
  <p:txStyles>
    <p:titleStyle>
      <a:lvl1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13.png"/><Relationship Id="rId4" Type="http://schemas.openxmlformats.org/officeDocument/2006/relationships/image" Target="../media/image46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7.png"/><Relationship Id="rId7" Type="http://schemas.openxmlformats.org/officeDocument/2006/relationships/image" Target="../media/image4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5" descr="ps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5416213" y="12906375"/>
            <a:ext cx="50006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66FFFF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9996" y="11576079"/>
            <a:ext cx="2665413" cy="1554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957186" y="2646329"/>
            <a:ext cx="13358906" cy="486569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66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 pitchFamily="82" charset="0"/>
                <a:cs typeface="Times New Roman"/>
              </a:rPr>
              <a:t>NO  SE  VIVIR </a:t>
            </a:r>
          </a:p>
          <a:p>
            <a:pPr algn="ctr"/>
            <a:r>
              <a:rPr lang="es-ES" sz="4000" b="1" i="1" kern="10" dirty="0" smtClean="0">
                <a:ln w="25400">
                  <a:solidFill>
                    <a:srgbClr val="66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 pitchFamily="82" charset="0"/>
                <a:cs typeface="Times New Roman"/>
              </a:rPr>
              <a:t>SI  NO  ES  CONTIGO</a:t>
            </a:r>
            <a:endParaRPr lang="es-ES" sz="4000" b="1" i="1" kern="10" dirty="0">
              <a:ln w="25400">
                <a:solidFill>
                  <a:srgbClr val="66FFFF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howcard Gothic" pitchFamily="82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814310" y="13362029"/>
            <a:ext cx="2280176" cy="754053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2209800"/>
            <a:r>
              <a:rPr lang="es-ES" dirty="0" smtClean="0">
                <a:solidFill>
                  <a:schemeClr val="bg1"/>
                </a:solidFill>
                <a:latin typeface="Arial" charset="0"/>
              </a:rPr>
              <a:t>IL  DIVO</a:t>
            </a:r>
          </a:p>
        </p:txBody>
      </p:sp>
    </p:spTree>
  </p:cSld>
  <p:clrMapOvr>
    <a:masterClrMapping/>
  </p:clrMapOvr>
  <p:transition spd="med" advTm="11000">
    <p:random/>
    <p:sndAc>
      <p:stSnd loop="1">
        <p:snd r:embed="rId2" name="il divo - no se vivir si no es contigo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33CC"/>
            </a:gs>
            <a:gs pos="100000">
              <a:srgbClr val="E31C0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6" name="Image 1" descr="2983132911_1_7_yFY4lmdx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43202" y="0"/>
            <a:ext cx="17183100" cy="155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147" name="Image 2" descr="fv948ioo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64247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148" name="Image 3" descr="fv948ioo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508163" y="0"/>
            <a:ext cx="9266237" cy="380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149" name="Image 4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725" y="12615863"/>
            <a:ext cx="1906588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150" name="Image 5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816950" y="4360841"/>
            <a:ext cx="1906587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p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" y="0"/>
            <a:ext cx="23774397" cy="1472247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6" name="Image 25" descr="9d07587b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8941"/>
            <a:ext cx="3565525" cy="224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1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18030" b="7731"/>
          <a:stretch>
            <a:fillRect/>
          </a:stretch>
        </p:blipFill>
        <p:spPr>
          <a:xfrm>
            <a:off x="-209141" y="-5926231"/>
            <a:ext cx="23983541" cy="31718472"/>
          </a:xfrm>
          <a:prstGeom prst="rect">
            <a:avLst/>
          </a:prstGeom>
          <a:solidFill>
            <a:srgbClr val="000000">
              <a:shade val="95000"/>
            </a:srgbClr>
          </a:solidFill>
          <a:ln w="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med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41 -0.52964 L -0.00167 0.402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4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6339840" y="490749"/>
            <a:ext cx="8895282" cy="1114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n-US" sz="5800" dirty="0">
                <a:latin typeface="Lucida Calligraphy" pitchFamily="66" charset="0"/>
              </a:rPr>
              <a:t>“El </a:t>
            </a:r>
            <a:r>
              <a:rPr lang="en-US" sz="5800" dirty="0" err="1">
                <a:latin typeface="Lucida Calligraphy" pitchFamily="66" charset="0"/>
              </a:rPr>
              <a:t>Lenguaje</a:t>
            </a:r>
            <a:r>
              <a:rPr lang="en-US" sz="5800" dirty="0">
                <a:latin typeface="Lucida Calligraphy" pitchFamily="66" charset="0"/>
              </a:rPr>
              <a:t> de Dios”</a:t>
            </a:r>
          </a:p>
        </p:txBody>
      </p:sp>
      <p:pic>
        <p:nvPicPr>
          <p:cNvPr id="36874" name="Picture 10" descr="40w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796048"/>
          </a:xfrm>
          <a:prstGeom prst="rect">
            <a:avLst/>
          </a:prstGeom>
          <a:noFill/>
        </p:spPr>
      </p:pic>
      <p:pic>
        <p:nvPicPr>
          <p:cNvPr id="6" name="Image 1" descr="FEMMES 4477d836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86540" y="249237"/>
            <a:ext cx="17526000" cy="144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Kép 3" descr="www.tvn.hu_f98949709c191096000875dd75f6fe51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814310" y="574627"/>
            <a:ext cx="3044635" cy="3044635"/>
          </a:xfrm>
          <a:prstGeom prst="rect">
            <a:avLst/>
          </a:prstGeom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23788854" cy="1521941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CA"/>
          </a:p>
        </p:txBody>
      </p:sp>
      <p:pic>
        <p:nvPicPr>
          <p:cNvPr id="4" name="Image 3" descr="afvfs.jpg"/>
          <p:cNvPicPr>
            <a:picLocks noChangeAspect="1"/>
          </p:cNvPicPr>
          <p:nvPr/>
        </p:nvPicPr>
        <p:blipFill>
          <a:blip r:embed="rId2"/>
          <a:srcRect l="3125" t="3903" r="3726" b="9726"/>
          <a:stretch>
            <a:fillRect/>
          </a:stretch>
        </p:blipFill>
        <p:spPr bwMode="auto">
          <a:xfrm>
            <a:off x="0" y="0"/>
            <a:ext cx="23644193" cy="14722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afvfs.jpg"/>
          <p:cNvPicPr>
            <a:picLocks noChangeAspect="1"/>
          </p:cNvPicPr>
          <p:nvPr/>
        </p:nvPicPr>
        <p:blipFill>
          <a:blip r:embed="rId2"/>
          <a:srcRect l="3726" t="5359" r="2824" b="8556"/>
          <a:stretch>
            <a:fillRect/>
          </a:stretch>
        </p:blipFill>
        <p:spPr bwMode="auto">
          <a:xfrm>
            <a:off x="0" y="0"/>
            <a:ext cx="23818296" cy="15147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13" descr="decorosebleue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7186" y="8004179"/>
            <a:ext cx="1908175" cy="175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Jose Luis\Desktop\Imagen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51253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51" name="Picture 11" descr="manzara1-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182607"/>
          </a:xfrm>
          <a:prstGeom prst="rect">
            <a:avLst/>
          </a:prstGeom>
          <a:noFill/>
        </p:spPr>
      </p:pic>
      <p:pic>
        <p:nvPicPr>
          <p:cNvPr id="3" name="Image 3" descr="FEMMES 6586fa8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186350" y="-1211323"/>
            <a:ext cx="16420174" cy="17573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p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5208"/>
          <a:stretch>
            <a:fillRect/>
          </a:stretch>
        </p:blipFill>
        <p:spPr>
          <a:xfrm>
            <a:off x="0" y="-1"/>
            <a:ext cx="23774400" cy="1472247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5" name="Image 5" descr="deco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28875" cy="4931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23780845" cy="14722475"/>
          </a:xfrm>
          <a:prstGeom prst="rect">
            <a:avLst/>
          </a:prstGeom>
          <a:noFill/>
        </p:spPr>
      </p:pic>
      <p:pic>
        <p:nvPicPr>
          <p:cNvPr id="3" name="Picture 2" descr="C:\Users\Jose Luis\Desktop\Imagen1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" y="0"/>
            <a:ext cx="23780845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578" name="Picture 2" descr="illusion-0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25900" y="-1208088"/>
            <a:ext cx="29744988" cy="17592676"/>
          </a:xfrm>
          <a:prstGeom prst="rect">
            <a:avLst/>
          </a:prstGeom>
          <a:noFill/>
        </p:spPr>
      </p:pic>
      <p:pic>
        <p:nvPicPr>
          <p:cNvPr id="280579" name="Image 1" descr="2983132911_1_7_yFY4lmdx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00854" y="-711257"/>
            <a:ext cx="19462938" cy="17659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2805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2805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280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280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0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0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EMMES d579f3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508208">
            <a:off x="2941561" y="-2178597"/>
            <a:ext cx="16981397" cy="19512380"/>
          </a:xfrm>
          <a:prstGeom prst="ellipse">
            <a:avLst/>
          </a:prstGeom>
          <a:effectLst>
            <a:outerShdw blurRad="50800" dist="1498600" dir="18000000" sx="126000" sy="126000" algn="ctr" rotWithShape="0">
              <a:srgbClr val="7E0000"/>
            </a:outerShdw>
          </a:effectLst>
        </p:spPr>
      </p:pic>
      <p:pic>
        <p:nvPicPr>
          <p:cNvPr id="277507" name="Image 3" descr="u2p2qyb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7113" y="558800"/>
            <a:ext cx="30956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7508" name="Image 4" descr="u2p2qyb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78775" y="2432015"/>
            <a:ext cx="3095625" cy="267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39wq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54199"/>
            <a:ext cx="23774400" cy="19073946"/>
          </a:xfrm>
          <a:prstGeom prst="rect">
            <a:avLst/>
          </a:prstGeom>
          <a:noFill/>
        </p:spPr>
      </p:pic>
      <p:pic>
        <p:nvPicPr>
          <p:cNvPr id="3" name="Image 1" descr="FEMMES 4477d836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72358" y="-496943"/>
            <a:ext cx="17526000" cy="1678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Kép 3" descr="www.tvn.hu_f98949709c191096000875dd75f6fe51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742872" y="788941"/>
            <a:ext cx="3044635" cy="3044635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2" name="Image 1" descr=".COUCHER DE SOLEIL e777411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39888"/>
            <a:ext cx="24417338" cy="1749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43" name="Image 5" descr="2925879853_1_1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385682" y="-1139885"/>
            <a:ext cx="7974013" cy="392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4" descr="Couple valsant en mouvement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00194" y="3575023"/>
            <a:ext cx="9292902" cy="12147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Kép 6" descr="www.tvn.hu_9ed9c70a6a0c02bc869bd0ec2b008ec0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816554" y="1217569"/>
            <a:ext cx="4258725" cy="3714776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3" name="Picture 5" descr="imag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125700"/>
          </a:xfrm>
          <a:prstGeom prst="rect">
            <a:avLst/>
          </a:prstGeom>
          <a:noFill/>
        </p:spPr>
      </p:pic>
      <p:pic>
        <p:nvPicPr>
          <p:cNvPr id="4" name="Picture 5" descr="imag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125700"/>
          </a:xfrm>
          <a:prstGeom prst="rect">
            <a:avLst/>
          </a:prstGeom>
          <a:noFill/>
        </p:spPr>
      </p:pic>
      <p:pic>
        <p:nvPicPr>
          <p:cNvPr id="5" name="Picture 5" descr="image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23774400" cy="15125700"/>
          </a:xfrm>
          <a:prstGeom prst="rect">
            <a:avLst/>
          </a:prstGeom>
          <a:noFill/>
        </p:spPr>
      </p:pic>
      <p:pic>
        <p:nvPicPr>
          <p:cNvPr id="6" name="Image 4" descr="BOUGIES a36e1b1b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471838" y="2217701"/>
            <a:ext cx="14322425" cy="131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365" name="Picture 5" descr="ps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236825"/>
          </a:xfrm>
          <a:prstGeom prst="rect">
            <a:avLst/>
          </a:prstGeom>
          <a:noFill/>
        </p:spPr>
      </p:pic>
      <p:pic>
        <p:nvPicPr>
          <p:cNvPr id="271364" name="Image 5" descr="decopapi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448463" y="11249025"/>
            <a:ext cx="3640137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Kép 3" descr="www.tvn.hu_5c60c61761b9fd29c447e3da5f6ac91f.png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1028624" y="1146131"/>
            <a:ext cx="3584888" cy="3429024"/>
          </a:xfrm>
          <a:prstGeom prst="rect">
            <a:avLst/>
          </a:prstGeom>
        </p:spPr>
      </p:pic>
      <p:pic>
        <p:nvPicPr>
          <p:cNvPr id="6" name="Picture 5" descr="psp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5000" contrast="-31000"/>
          </a:blip>
          <a:srcRect/>
          <a:stretch>
            <a:fillRect/>
          </a:stretch>
        </p:blipFill>
        <p:spPr bwMode="auto">
          <a:xfrm>
            <a:off x="0" y="0"/>
            <a:ext cx="23774400" cy="15236825"/>
          </a:xfrm>
          <a:prstGeom prst="rect">
            <a:avLst/>
          </a:prstGeom>
          <a:solidFill>
            <a:srgbClr val="FFC000">
              <a:alpha val="0"/>
            </a:srgbClr>
          </a:solidFill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p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774400" cy="1472247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med" advClick="0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90" name="Image 1" descr="FEMMES 0_71926_f52ba41b_L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75913" y="0"/>
            <a:ext cx="13298487" cy="147224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8291" name="Image 3" descr="deco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17025" y="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8292" name="Image 4" descr="deco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17025" y="1216660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1" descr="FEMMES 0_71926_f52ba41b_L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298487" cy="1472247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3" descr="deco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3" descr="deco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434" y="12166600"/>
            <a:ext cx="18573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" descr="FEMMES 0_71926_f52ba41b_L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71500" y="-3425901"/>
            <a:ext cx="21521338" cy="2178859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p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12860"/>
          <a:stretch>
            <a:fillRect/>
          </a:stretch>
        </p:blipFill>
        <p:spPr>
          <a:xfrm>
            <a:off x="3" y="0"/>
            <a:ext cx="23774397" cy="1936282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noFill/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6" name="3 Marcador de contenido" descr="p53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b="12860"/>
          <a:stretch>
            <a:fillRect/>
          </a:stretch>
        </p:blipFill>
        <p:spPr bwMode="auto">
          <a:xfrm>
            <a:off x="0" y="0"/>
            <a:ext cx="23774397" cy="1936282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noFill/>
            <a:miter lim="800000"/>
            <a:headEnd/>
            <a:tailEnd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med"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554" name="Image 12" descr="c071477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3210" y="-2140018"/>
            <a:ext cx="28360886" cy="199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9559" name="Image 25" descr="9d07587b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57252" y="2360577"/>
            <a:ext cx="5214974" cy="3290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4" descr="BOUGIES a36e1b1b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101778" y="5003783"/>
            <a:ext cx="14322425" cy="131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Jose Luis\Desktop\Image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971640" y="-1497075"/>
            <a:ext cx="25214942" cy="168624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795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795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79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79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79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79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386" name="Image 1" descr="COUPLES 1a708bf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431379"/>
            <a:ext cx="23960128" cy="24722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2387" name="Image 3" descr="3025089572_1_5_caNoIS7z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31066" y="9004311"/>
            <a:ext cx="3392488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2389" name="Image 5" descr="23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263438" y="7515225"/>
            <a:ext cx="220345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2390" name="Image 8" descr="decoasie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4310" y="0"/>
            <a:ext cx="2476500" cy="271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40415  E" pathEditMode="relative" ptsTypes="">
                                      <p:cBhvr>
                                        <p:cTn id="6" dur="5000" fill="hold"/>
                                        <p:tgtEl>
                                          <p:spTgt spid="272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7" descr="Image1.jpgs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97075"/>
            <a:ext cx="24920395" cy="1714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7" descr="Image1.jpgs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2982"/>
            <a:ext cx="14387530" cy="14755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7" descr="Image1.jpgs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8888" y="0"/>
            <a:ext cx="11163296" cy="14755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7" descr="Image1.jpgs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780" y="0"/>
            <a:ext cx="11163296" cy="14755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7" descr="Image1.jpgs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9548" y="0"/>
            <a:ext cx="11163296" cy="14755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Image1.jpgs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01316" y="-32982"/>
            <a:ext cx="11163296" cy="14755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7" descr="Image1.jpgs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5960" y="0"/>
            <a:ext cx="11163296" cy="14755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4" descr="BOUGIES a36e1b1b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15762" y="2574891"/>
            <a:ext cx="14322425" cy="131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4248"/>
          </a:xfrm>
          <a:prstGeom prst="rect">
            <a:avLst/>
          </a:prstGeom>
          <a:noFill/>
        </p:spPr>
      </p:pic>
      <p:pic>
        <p:nvPicPr>
          <p:cNvPr id="5" name="Picture 2" descr="C:\Users\Jose Luis\Desktop\Imagen2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contrast="78000"/>
          </a:blip>
          <a:srcRect/>
          <a:stretch>
            <a:fillRect/>
          </a:stretch>
        </p:blipFill>
        <p:spPr bwMode="auto">
          <a:xfrm>
            <a:off x="0" y="0"/>
            <a:ext cx="23774400" cy="14724248"/>
          </a:xfrm>
          <a:prstGeom prst="rect">
            <a:avLst/>
          </a:prstGeom>
          <a:noFill/>
        </p:spPr>
      </p:pic>
      <p:pic>
        <p:nvPicPr>
          <p:cNvPr id="4" name="Image 12" descr="2992337971_1_5_TP2pU1yd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91563" y="592138"/>
            <a:ext cx="175895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14101778" y="-2711521"/>
            <a:ext cx="8874110" cy="1178726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oper Black" pitchFamily="18" charset="0"/>
              </a:rPr>
              <a:t>Que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Cooper Black" pitchFamily="18" charset="0"/>
            </a:endParaRP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oper Black" pitchFamily="18" charset="0"/>
              </a:rPr>
              <a:t>tengas un buen día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oper Black" pitchFamily="18" charset="0"/>
              </a:rPr>
              <a:t>un fuerte abrazo!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5703550" y="12546013"/>
            <a:ext cx="4651375" cy="1582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66FFFF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9" name="Image 1" descr="FEMMES 4477d836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686152" y="788941"/>
            <a:ext cx="17526000" cy="144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13" descr="decorosebleue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601448" y="11076013"/>
            <a:ext cx="1908175" cy="175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74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284675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>
              <a:latin typeface="Arial" charset="0"/>
            </a:endParaRPr>
          </a:p>
        </p:txBody>
      </p:sp>
      <p:sp>
        <p:nvSpPr>
          <p:cNvPr id="284676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84677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84678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84679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84680" name="Text Box 8"/>
          <p:cNvSpPr txBox="1">
            <a:spLocks noChangeArrowheads="1"/>
          </p:cNvSpPr>
          <p:nvPr/>
        </p:nvSpPr>
        <p:spPr bwMode="auto">
          <a:xfrm>
            <a:off x="0" y="11004575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84681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>
              <a:latin typeface="Arial" charset="0"/>
            </a:endParaRPr>
          </a:p>
        </p:txBody>
      </p:sp>
      <p:pic>
        <p:nvPicPr>
          <p:cNvPr id="284682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84683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284684" name="Group 12"/>
          <p:cNvGraphicFramePr>
            <a:graphicFrameLocks noGrp="1"/>
          </p:cNvGraphicFramePr>
          <p:nvPr/>
        </p:nvGraphicFramePr>
        <p:xfrm>
          <a:off x="1957319" y="7432675"/>
          <a:ext cx="20140625" cy="3025305"/>
        </p:xfrm>
        <a:graphic>
          <a:graphicData uri="http://schemas.openxmlformats.org/drawingml/2006/table">
            <a:tbl>
              <a:tblPr/>
              <a:tblGrid>
                <a:gridCol w="3929090"/>
                <a:gridCol w="3070204"/>
                <a:gridCol w="3286181"/>
                <a:gridCol w="3284484"/>
                <a:gridCol w="3286182"/>
                <a:gridCol w="3284484"/>
              </a:tblGrid>
              <a:tr h="10875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5556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84707" name="Rectangle 35"/>
          <p:cNvSpPr>
            <a:spLocks noChangeArrowheads="1"/>
          </p:cNvSpPr>
          <p:nvPr/>
        </p:nvSpPr>
        <p:spPr bwMode="auto">
          <a:xfrm>
            <a:off x="0" y="6208713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284708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3868400" y="3271838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2846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467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O SE VIVIR SINO ES CONTIGO">
  <a:themeElements>
    <a:clrScheme name="QU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QU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lnDef>
  </a:objectDefaults>
  <a:extraClrSchemeLst>
    <a:extraClrScheme>
      <a:clrScheme name="QU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 SE VIVIR SINO ES CONTIGO</Template>
  <TotalTime>12</TotalTime>
  <Words>69</Words>
  <Application>Microsoft Office PowerPoint</Application>
  <PresentationFormat>Personalizado</PresentationFormat>
  <Paragraphs>26</Paragraphs>
  <Slides>24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NO SE VIVIR SINO ES CONTIGO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2013-07-15T18:17:40Z</dcterms:created>
  <dcterms:modified xsi:type="dcterms:W3CDTF">2013-07-15T18:30:13Z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