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1"/>
    <p:sldMasterId id="2147483660" r:id="rId2"/>
  </p:sldMasterIdLst>
  <p:sldIdLst>
    <p:sldId id="256" r:id="rId3"/>
    <p:sldId id="262" r:id="rId4"/>
    <p:sldId id="257" r:id="rId5"/>
    <p:sldId id="263" r:id="rId6"/>
    <p:sldId id="260" r:id="rId7"/>
    <p:sldId id="267" r:id="rId8"/>
    <p:sldId id="268" r:id="rId9"/>
    <p:sldId id="266" r:id="rId10"/>
    <p:sldId id="265" r:id="rId11"/>
    <p:sldId id="258" r:id="rId12"/>
    <p:sldId id="271" r:id="rId13"/>
    <p:sldId id="270" r:id="rId14"/>
    <p:sldId id="269" r:id="rId15"/>
    <p:sldId id="274" r:id="rId16"/>
    <p:sldId id="275" r:id="rId17"/>
    <p:sldId id="261" r:id="rId18"/>
    <p:sldId id="273" r:id="rId19"/>
    <p:sldId id="272" r:id="rId20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OpdE+ZTJGmNFJhVR0ErAGw" hashData="aAU/GuADl5hLwY5vhF55I0MS+d8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F3D17"/>
    <a:srgbClr val="1C1624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815" autoAdjust="0"/>
    <p:restoredTop sz="94640" autoAdjust="0"/>
  </p:normalViewPr>
  <p:slideViewPr>
    <p:cSldViewPr>
      <p:cViewPr>
        <p:scale>
          <a:sx n="40" d="100"/>
          <a:sy n="40" d="100"/>
        </p:scale>
        <p:origin x="-978" y="-6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478618-CBCD-41FD-99E9-5E0E2F3F0653}" type="datetimeFigureOut">
              <a:rPr lang="es-ES" smtClean="0"/>
              <a:pPr/>
              <a:t>21/10/2012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78FA0B-8962-4FB0-B95C-02180E2CBFF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6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478618-CBCD-41FD-99E9-5E0E2F3F0653}" type="datetimeFigureOut">
              <a:rPr lang="es-ES" smtClean="0"/>
              <a:pPr/>
              <a:t>21/10/2012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78FA0B-8962-4FB0-B95C-02180E2CBFF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6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478618-CBCD-41FD-99E9-5E0E2F3F0653}" type="datetimeFigureOut">
              <a:rPr lang="es-ES" smtClean="0"/>
              <a:pPr/>
              <a:t>21/10/2012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78FA0B-8962-4FB0-B95C-02180E2CBFF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6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478618-CBCD-41FD-99E9-5E0E2F3F0653}" type="datetimeFigureOut">
              <a:rPr lang="es-ES" smtClean="0"/>
              <a:pPr/>
              <a:t>21/10/2012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78FA0B-8962-4FB0-B95C-02180E2CBFF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6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478618-CBCD-41FD-99E9-5E0E2F3F0653}" type="datetimeFigureOut">
              <a:rPr lang="es-ES" smtClean="0"/>
              <a:pPr/>
              <a:t>21/10/2012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78FA0B-8962-4FB0-B95C-02180E2CBFF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6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478618-CBCD-41FD-99E9-5E0E2F3F0653}" type="datetimeFigureOut">
              <a:rPr lang="es-ES" smtClean="0"/>
              <a:pPr/>
              <a:t>21/10/2012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78FA0B-8962-4FB0-B95C-02180E2CBFF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6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478618-CBCD-41FD-99E9-5E0E2F3F0653}" type="datetimeFigureOut">
              <a:rPr lang="es-ES" smtClean="0"/>
              <a:pPr/>
              <a:t>21/10/2012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78FA0B-8962-4FB0-B95C-02180E2CBFF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6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478618-CBCD-41FD-99E9-5E0E2F3F0653}" type="datetimeFigureOut">
              <a:rPr lang="es-ES" smtClean="0"/>
              <a:pPr/>
              <a:t>21/10/2012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78FA0B-8962-4FB0-B95C-02180E2CBFF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6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478618-CBCD-41FD-99E9-5E0E2F3F0653}" type="datetimeFigureOut">
              <a:rPr lang="es-ES" smtClean="0"/>
              <a:pPr/>
              <a:t>21/10/2012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78FA0B-8962-4FB0-B95C-02180E2CBFF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6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478618-CBCD-41FD-99E9-5E0E2F3F0653}" type="datetimeFigureOut">
              <a:rPr lang="es-ES" smtClean="0"/>
              <a:pPr/>
              <a:t>21/10/2012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78FA0B-8962-4FB0-B95C-02180E2CBFF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6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478618-CBCD-41FD-99E9-5E0E2F3F0653}" type="datetimeFigureOut">
              <a:rPr lang="es-ES" smtClean="0"/>
              <a:pPr/>
              <a:t>21/10/2012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78FA0B-8962-4FB0-B95C-02180E2CBFF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6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E9D46EA-6F74-4CEC-B4AC-38758640B59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16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478618-CBCD-41FD-99E9-5E0E2F3F0653}" type="datetimeFigureOut">
              <a:rPr lang="es-ES" smtClean="0"/>
              <a:pPr/>
              <a:t>21/10/2012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78FA0B-8962-4FB0-B95C-02180E2CBFF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6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48C1B7CF-EC99-43B6-8B96-19D850D120C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spd="slow" advTm="16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10" Type="http://schemas.openxmlformats.org/officeDocument/2006/relationships/image" Target="../media/image8.gif"/><Relationship Id="rId4" Type="http://schemas.openxmlformats.org/officeDocument/2006/relationships/image" Target="../media/image2.jpeg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eg"/><Relationship Id="rId4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0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3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0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53.png"/><Relationship Id="rId7" Type="http://schemas.openxmlformats.org/officeDocument/2006/relationships/image" Target="../media/image55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56.png"/><Relationship Id="rId1" Type="http://schemas.openxmlformats.org/officeDocument/2006/relationships/audio" Target="../media/audio3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54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solidFill>
            <a:schemeClr val="accent6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5F3D17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9" name="8 Imagen" descr="[images.4ever.eu] releveur et le lac, silhouettes 15189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572596" cy="6858000"/>
          </a:xfrm>
          <a:prstGeom prst="rect">
            <a:avLst/>
          </a:prstGeom>
        </p:spPr>
      </p:pic>
      <p:pic>
        <p:nvPicPr>
          <p:cNvPr id="16388" name="Picture 4" descr="http://www.artesanum.com/upload/postal/5/2/6/flor-13589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286380" y="2357430"/>
            <a:ext cx="5055586" cy="4929198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4" name="Picture 4" descr="Loading..."/>
          <p:cNvPicPr>
            <a:picLocks noChangeAspect="1" noChangeArrowheads="1" noCrop="1"/>
          </p:cNvPicPr>
          <p:nvPr/>
        </p:nvPicPr>
        <p:blipFill>
          <a:blip r:embed="rId5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>
            <a:off x="1285852" y="928670"/>
            <a:ext cx="1657350" cy="790576"/>
          </a:xfrm>
          <a:prstGeom prst="rect">
            <a:avLst/>
          </a:prstGeom>
          <a:noFill/>
        </p:spPr>
      </p:pic>
      <p:pic>
        <p:nvPicPr>
          <p:cNvPr id="16390" name="Picture 6" descr="Loading..."/>
          <p:cNvPicPr>
            <a:picLocks noChangeAspect="1" noChangeArrowheads="1" noCrop="1"/>
          </p:cNvPicPr>
          <p:nvPr/>
        </p:nvPicPr>
        <p:blipFill>
          <a:blip r:embed="rId6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>
            <a:off x="285720" y="2071678"/>
            <a:ext cx="3752850" cy="781051"/>
          </a:xfrm>
          <a:prstGeom prst="rect">
            <a:avLst/>
          </a:prstGeom>
          <a:noFill/>
        </p:spPr>
      </p:pic>
      <p:pic>
        <p:nvPicPr>
          <p:cNvPr id="16392" name="Picture 8" descr="Loading..."/>
          <p:cNvPicPr>
            <a:picLocks noChangeAspect="1" noChangeArrowheads="1" noCrop="1"/>
          </p:cNvPicPr>
          <p:nvPr/>
        </p:nvPicPr>
        <p:blipFill>
          <a:blip r:embed="rId7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>
            <a:off x="0" y="3214686"/>
            <a:ext cx="4229100" cy="790576"/>
          </a:xfrm>
          <a:prstGeom prst="rect">
            <a:avLst/>
          </a:prstGeom>
          <a:noFill/>
        </p:spPr>
      </p:pic>
      <p:pic>
        <p:nvPicPr>
          <p:cNvPr id="16394" name="Picture 10" descr="Loading..."/>
          <p:cNvPicPr>
            <a:picLocks noChangeAspect="1" noChangeArrowheads="1" noCrop="1"/>
          </p:cNvPicPr>
          <p:nvPr/>
        </p:nvPicPr>
        <p:blipFill>
          <a:blip r:embed="rId8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>
            <a:off x="1071538" y="4500570"/>
            <a:ext cx="1600200" cy="781051"/>
          </a:xfrm>
          <a:prstGeom prst="rect">
            <a:avLst/>
          </a:prstGeom>
          <a:noFill/>
        </p:spPr>
      </p:pic>
      <p:pic>
        <p:nvPicPr>
          <p:cNvPr id="16396" name="Picture 12" descr="Loading..."/>
          <p:cNvPicPr>
            <a:picLocks noChangeAspect="1" noChangeArrowheads="1" noCrop="1"/>
          </p:cNvPicPr>
          <p:nvPr/>
        </p:nvPicPr>
        <p:blipFill>
          <a:blip r:embed="rId9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>
            <a:off x="0" y="5429264"/>
            <a:ext cx="4038600" cy="790576"/>
          </a:xfrm>
          <a:prstGeom prst="rect">
            <a:avLst/>
          </a:prstGeom>
          <a:noFill/>
        </p:spPr>
      </p:pic>
      <p:pic>
        <p:nvPicPr>
          <p:cNvPr id="18436" name="Picture 4" descr="http://www.gif-mania.net/signatures-animees/resultat/x/3d1305d4.gif"/>
          <p:cNvPicPr>
            <a:picLocks noChangeAspect="1" noChangeArrowheads="1" noCrop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5715008" y="5572140"/>
            <a:ext cx="3428992" cy="90358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0000">
    <p:sndAc>
      <p:stSnd>
        <p:snd r:embed="rId2" name="Richard Clayderman - Unchained melody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000"/>
                            </p:stCondLst>
                            <p:childTnLst>
                              <p:par>
                                <p:cTn id="20" presetID="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163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163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163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163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9000"/>
                            </p:stCondLst>
                            <p:childTnLst>
                              <p:par>
                                <p:cTn id="30" presetID="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163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1000" fill="hold"/>
                                        <p:tgtEl>
                                          <p:spTgt spid="163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4000"/>
                            </p:stCondLst>
                            <p:childTnLst>
                              <p:par>
                                <p:cTn id="38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4771457922_d68b82e01f_b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12290" name="Picture 2" descr="Torque tubo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20746102">
            <a:off x="737762" y="374379"/>
            <a:ext cx="4713719" cy="5570721"/>
          </a:xfrm>
          <a:prstGeom prst="ellipse">
            <a:avLst/>
          </a:prstGeom>
          <a:noFill/>
        </p:spPr>
      </p:pic>
      <p:pic>
        <p:nvPicPr>
          <p:cNvPr id="13314" name="Picture 2" descr="Rosa Amarilla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20283864">
            <a:off x="4517942" y="2664731"/>
            <a:ext cx="6235329" cy="4559517"/>
          </a:xfrm>
          <a:prstGeom prst="ellipse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18000">
    <p:sndAc>
      <p:stSnd>
        <p:snd r:embed="rId2" name="NO SABES CUANTO TE QUIER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365495_detail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210968" cy="6858000"/>
          </a:xfrm>
        </p:spPr>
      </p:pic>
      <p:pic>
        <p:nvPicPr>
          <p:cNvPr id="14338" name="Picture 2" descr="Torque tubo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71736" y="3048000"/>
            <a:ext cx="2085975" cy="3810000"/>
          </a:xfrm>
          <a:prstGeom prst="rect">
            <a:avLst/>
          </a:prstGeom>
          <a:noFill/>
        </p:spPr>
      </p:pic>
      <p:pic>
        <p:nvPicPr>
          <p:cNvPr id="15362" name="Picture 2" descr="http://www.fotosdigitalesgratis.com/noticias/fotos/flor-rosachina-naranja-FDG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950959">
            <a:off x="4597203" y="-962920"/>
            <a:ext cx="5724936" cy="5484490"/>
          </a:xfrm>
          <a:prstGeom prst="ellipse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2__Hora dorada by Alan Ranger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13316" name="Picture 4" descr="Torque tubo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981199"/>
            <a:ext cx="5238750" cy="4876801"/>
          </a:xfrm>
          <a:prstGeom prst="rect">
            <a:avLst/>
          </a:prstGeom>
          <a:noFill/>
        </p:spPr>
      </p:pic>
      <p:pic>
        <p:nvPicPr>
          <p:cNvPr id="14338" name="Picture 2" descr="http://sobrefotos.com/wp-content/uploads/2008/05/foto-rosa-white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72000" y="-428652"/>
            <a:ext cx="5042687" cy="4286256"/>
          </a:xfrm>
          <a:prstGeom prst="ellipse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393387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1" y="0"/>
            <a:ext cx="9157495" cy="6858000"/>
          </a:xfrm>
        </p:spPr>
      </p:pic>
      <p:pic>
        <p:nvPicPr>
          <p:cNvPr id="10244" name="Picture 4" descr="http://christiansinglesdancers.com/theme/default/images/frame/home_page_couple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00694" y="1209675"/>
            <a:ext cx="3143272" cy="5648325"/>
          </a:xfrm>
          <a:prstGeom prst="rect">
            <a:avLst/>
          </a:prstGeom>
          <a:noFill/>
        </p:spPr>
      </p:pic>
      <p:pic>
        <p:nvPicPr>
          <p:cNvPr id="12290" name="Picture 2" descr="http://gifibrille.g.i.pic.centerblog.net/420-Plantes-Fleurs-Arbres.jpg"/>
          <p:cNvPicPr>
            <a:picLocks noChangeAspect="1" noChangeArrowheads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-428661" y="2143116"/>
            <a:ext cx="5472191" cy="5176840"/>
          </a:xfrm>
          <a:prstGeom prst="ellipse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SI 447-coucher-de-soleil-sur-le-moulin-de-trouguer-b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1"/>
            <a:ext cx="9144000" cy="6858000"/>
          </a:xfrm>
        </p:spPr>
      </p:pic>
      <p:pic>
        <p:nvPicPr>
          <p:cNvPr id="9218" name="Picture 2" descr="http://data0.eklablog.com/carolineblue2010/mod_article30180755_8.png?191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714488"/>
            <a:ext cx="5357818" cy="514351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fotos nuevas1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22324"/>
            <a:ext cx="9144000" cy="6813352"/>
          </a:xfrm>
        </p:spPr>
      </p:pic>
      <p:pic>
        <p:nvPicPr>
          <p:cNvPr id="8194" name="Picture 2" descr="http://hiv-lifecover.co.za/images/couple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28662" y="1000124"/>
            <a:ext cx="3257550" cy="5857876"/>
          </a:xfrm>
          <a:prstGeom prst="rect">
            <a:avLst/>
          </a:prstGeom>
          <a:noFill/>
        </p:spPr>
      </p:pic>
      <p:pic>
        <p:nvPicPr>
          <p:cNvPr id="3" name="Picture 2" descr="http://api.ning.com/files/m-ZJQp4JmI82aVOao6ZzZGMeQIAN60ds3TFusZexV982Rj3HwPOdXvGB5DbCC6*lfPCAcltHH-G7QHFaNl97Wu930Al-YLg9/rosa_Mama_Puri_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20055429">
            <a:off x="3904713" y="2381113"/>
            <a:ext cx="6596778" cy="5467959"/>
          </a:xfrm>
          <a:prstGeom prst="ellipse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9" name="8 Marcador de contenido" descr="1572833243_57e34aa7a9_b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84075" cy="6858000"/>
          </a:xfrm>
        </p:spPr>
      </p:pic>
      <p:pic>
        <p:nvPicPr>
          <p:cNvPr id="10" name="Picture 4" descr="http://nolizone.nolitours.com/img/lo/p-couple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928670"/>
            <a:ext cx="4579085" cy="5929330"/>
          </a:xfrm>
          <a:prstGeom prst="rect">
            <a:avLst/>
          </a:prstGeom>
          <a:noFill/>
        </p:spPr>
      </p:pic>
      <p:pic>
        <p:nvPicPr>
          <p:cNvPr id="3" name="Picture 2" descr="Rosa Amarilla"/>
          <p:cNvPicPr>
            <a:picLocks noChangeAspect="1" noChangeArrowheads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>
            <a:off x="3929058" y="2086722"/>
            <a:ext cx="6429420" cy="5414220"/>
          </a:xfrm>
          <a:prstGeom prst="ellipse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islas filipinas-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8194" name="Picture 2" descr="Rosa Salmón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43504" y="-1285908"/>
            <a:ext cx="5214974" cy="5129483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3" name="Picture 2" descr="Pareja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0034" y="1714488"/>
            <a:ext cx="7377164" cy="557214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Marcador de contenido" descr="West_Railey_beach,_Krabi,_Thailand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875" y="0"/>
            <a:ext cx="9120249" cy="6858000"/>
          </a:xfrm>
        </p:spPr>
      </p:pic>
      <p:pic>
        <p:nvPicPr>
          <p:cNvPr id="4098" name="Picture 2" descr="http://www.ndhs-sites.org.uk/ICT/Toby/PagePlus/Digitalcosmeticsurgery/images/couple%20in%20bathing%20suit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2516612"/>
            <a:ext cx="4433909" cy="4341388"/>
          </a:xfrm>
          <a:prstGeom prst="rect">
            <a:avLst/>
          </a:prstGeom>
          <a:noFill/>
        </p:spPr>
      </p:pic>
      <p:pic>
        <p:nvPicPr>
          <p:cNvPr id="6148" name="Picture 4" descr="http://www.pasarlascanutas.com/fotos_de_rosas_5_1280x800/rosa_Kalinka_05_04_p.jpg"/>
          <p:cNvPicPr>
            <a:picLocks noChangeAspect="1" noChangeArrowheads="1"/>
          </p:cNvPicPr>
          <p:nvPr/>
        </p:nvPicPr>
        <p:blipFill>
          <a:blip r:embed="rId4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/>
          <a:stretch>
            <a:fillRect/>
          </a:stretch>
        </p:blipFill>
        <p:spPr bwMode="auto">
          <a:xfrm>
            <a:off x="4000496" y="-857280"/>
            <a:ext cx="5786478" cy="5429288"/>
          </a:xfrm>
          <a:prstGeom prst="ellipse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SI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3080" name="Picture 8" descr="http://www.drscander.com/images/couple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302733" y="2571744"/>
            <a:ext cx="5841267" cy="4286256"/>
          </a:xfrm>
          <a:prstGeom prst="rect">
            <a:avLst/>
          </a:prstGeom>
          <a:noFill/>
        </p:spPr>
      </p:pic>
      <p:pic>
        <p:nvPicPr>
          <p:cNvPr id="5122" name="Picture 2" descr="http://www.pasarlascanutas.com/fotorosa2/rosa2012.JPG"/>
          <p:cNvPicPr>
            <a:picLocks noChangeAspect="1" noChangeArrowheads="1"/>
          </p:cNvPicPr>
          <p:nvPr/>
        </p:nvPicPr>
        <p:blipFill>
          <a:blip r:embed="rId4">
            <a:lum contrast="40000"/>
          </a:blip>
          <a:srcRect l="15740" t="2467" r="6481"/>
          <a:stretch>
            <a:fillRect/>
          </a:stretch>
        </p:blipFill>
        <p:spPr bwMode="auto">
          <a:xfrm rot="2345504">
            <a:off x="-1221905" y="-587059"/>
            <a:ext cx="5370855" cy="5055389"/>
          </a:xfrm>
          <a:prstGeom prst="ellipse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653925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67280" cy="6858000"/>
          </a:xfrm>
        </p:spPr>
      </p:pic>
      <p:pic>
        <p:nvPicPr>
          <p:cNvPr id="2050" name="Picture 2" descr="tubo de torsión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29000" y="885824"/>
            <a:ext cx="5715000" cy="5972176"/>
          </a:xfrm>
          <a:prstGeom prst="rect">
            <a:avLst/>
          </a:prstGeom>
          <a:noFill/>
          <a:effectLst>
            <a:softEdge rad="31750"/>
          </a:effectLst>
        </p:spPr>
      </p:pic>
      <p:pic>
        <p:nvPicPr>
          <p:cNvPr id="4098" name="Picture 2" descr="http://www.pasarlascanutas.com/fotorosa2/rosa2050.JPG"/>
          <p:cNvPicPr>
            <a:picLocks noChangeAspect="1" noChangeArrowheads="1"/>
          </p:cNvPicPr>
          <p:nvPr/>
        </p:nvPicPr>
        <p:blipFill>
          <a:blip r:embed="rId4"/>
          <a:srcRect l="11111" r="7407"/>
          <a:stretch>
            <a:fillRect/>
          </a:stretch>
        </p:blipFill>
        <p:spPr bwMode="auto">
          <a:xfrm>
            <a:off x="-571536" y="0"/>
            <a:ext cx="5355938" cy="4933921"/>
          </a:xfrm>
          <a:prstGeom prst="ellipse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unnamed--1b3ee9a038-1024x768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1030" name="Picture 6" descr="http://www.coconutsatthelake.com/png/beach-couple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500174"/>
            <a:ext cx="4554152" cy="5357826"/>
          </a:xfrm>
          <a:prstGeom prst="rect">
            <a:avLst/>
          </a:prstGeom>
          <a:noFill/>
        </p:spPr>
      </p:pic>
      <p:pic>
        <p:nvPicPr>
          <p:cNvPr id="3074" name="Picture 2" descr="http://www.pasarlascanutas.com/fotorosa3/fotoderosa3089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143372" y="-571528"/>
            <a:ext cx="5929354" cy="5357850"/>
          </a:xfrm>
          <a:prstGeom prst="ellipse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7" name="6 Marcador de contenido" descr="uyuni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12" name="Picture 2" descr="http://www.pasarlascanutas.com/fotorosa2/rosa2050.JPG"/>
          <p:cNvPicPr>
            <a:picLocks noChangeAspect="1" noChangeArrowheads="1"/>
          </p:cNvPicPr>
          <p:nvPr/>
        </p:nvPicPr>
        <p:blipFill>
          <a:blip r:embed="rId3"/>
          <a:srcRect l="11111" r="7407"/>
          <a:stretch>
            <a:fillRect/>
          </a:stretch>
        </p:blipFill>
        <p:spPr bwMode="auto">
          <a:xfrm rot="2209517">
            <a:off x="-2252359" y="-676970"/>
            <a:ext cx="6674088" cy="6148209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33800" name="Picture 8" descr="http://coeurdecrystal.c.o.pic.centerblog.net/72bd0dc4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85918" y="571480"/>
            <a:ext cx="8553415" cy="628712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338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SI Coucher-Soleil12.jpg"/>
          <p:cNvPicPr>
            <a:picLocks noGrp="1" noChangeAspect="1"/>
          </p:cNvPicPr>
          <p:nvPr>
            <p:ph idx="1"/>
          </p:nvPr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5945" y="0"/>
            <a:ext cx="9132109" cy="6858000"/>
          </a:xfrm>
        </p:spPr>
      </p:pic>
      <p:pic>
        <p:nvPicPr>
          <p:cNvPr id="32770" name="Picture 2" descr="http://papillondavril.p.a.pic.centerblog.net/e210e588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20253556">
            <a:off x="-1045799" y="207460"/>
            <a:ext cx="7209978" cy="5949219"/>
          </a:xfrm>
          <a:prstGeom prst="rect">
            <a:avLst/>
          </a:prstGeom>
          <a:noFill/>
        </p:spPr>
      </p:pic>
      <p:pic>
        <p:nvPicPr>
          <p:cNvPr id="6" name="Picture 2" descr="http://www.pasarlascanutas.com/fotorosa2/rosa2012.JPG"/>
          <p:cNvPicPr>
            <a:picLocks noChangeAspect="1" noChangeArrowheads="1"/>
          </p:cNvPicPr>
          <p:nvPr/>
        </p:nvPicPr>
        <p:blipFill>
          <a:blip r:embed="rId4">
            <a:lum contrast="40000"/>
          </a:blip>
          <a:srcRect l="15740" t="2467" r="6481"/>
          <a:stretch>
            <a:fillRect/>
          </a:stretch>
        </p:blipFill>
        <p:spPr bwMode="auto">
          <a:xfrm rot="18801992">
            <a:off x="5353814" y="3017585"/>
            <a:ext cx="5370855" cy="5055389"/>
          </a:xfrm>
          <a:prstGeom prst="ellipse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371099_detail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11268" name="Picture 4" descr="http://www.immediateentourage.com/wp-content/uploads/2012/04/Couple-Walking-Holding-Hands.pn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-428660" y="1719245"/>
            <a:ext cx="5138755" cy="5138755"/>
          </a:xfrm>
          <a:prstGeom prst="rect">
            <a:avLst/>
          </a:prstGeom>
          <a:noFill/>
        </p:spPr>
      </p:pic>
      <p:pic>
        <p:nvPicPr>
          <p:cNvPr id="2050" name="Picture 2" descr="http://www.pasarlascanutas.com/fotorosa3/fotoderosa3113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14810" y="-857280"/>
            <a:ext cx="6116509" cy="5679224"/>
          </a:xfrm>
          <a:prstGeom prst="ellipse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8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stretch>
              <a:fillRect/>
            </a:stretch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31750" name="Picture 6" descr="Tubos parejas"/>
          <p:cNvPicPr>
            <a:picLocks noChangeAspect="1" noChangeArrowheads="1"/>
          </p:cNvPicPr>
          <p:nvPr/>
        </p:nvPicPr>
        <p:blipFill>
          <a:blip r:embed="rId3">
            <a:lum contrast="10000"/>
          </a:blip>
          <a:srcRect/>
          <a:stretch>
            <a:fillRect/>
          </a:stretch>
        </p:blipFill>
        <p:spPr bwMode="auto">
          <a:xfrm>
            <a:off x="4000464" y="0"/>
            <a:ext cx="5143536" cy="6904076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0" y="4643446"/>
            <a:ext cx="431720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Poema  - No Sabes Cuanto Te Quiero</a:t>
            </a:r>
          </a:p>
          <a:p>
            <a:r>
              <a:rPr lang="es-E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Declama – Camilo Sesto</a:t>
            </a:r>
            <a:endParaRPr lang="es-ES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0" y="5500702"/>
            <a:ext cx="431214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/>
              <a:t> </a:t>
            </a:r>
            <a:r>
              <a:rPr lang="es-ES" sz="24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Francisco del Olmo-Jazmín</a:t>
            </a:r>
          </a:p>
          <a:p>
            <a:endParaRPr lang="es-ES" sz="2400" dirty="0"/>
          </a:p>
        </p:txBody>
      </p:sp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317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7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500"/>
                            </p:stCondLst>
                            <p:childTnLst>
                              <p:par>
                                <p:cTn id="24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  <p:bldP spid="5" grpId="0"/>
      <p:bldP spid="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Presentación1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Presentación1</Template>
  <TotalTime>0</TotalTime>
  <Words>55</Words>
  <Application>Microsoft Office PowerPoint</Application>
  <PresentationFormat>Presentación en pantalla (4:3)</PresentationFormat>
  <Paragraphs>18</Paragraphs>
  <Slides>18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18</vt:i4>
      </vt:variant>
    </vt:vector>
  </HeadingPairs>
  <TitlesOfParts>
    <vt:vector size="20" baseType="lpstr">
      <vt:lpstr>Presentación1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2012-10-22T02:34:40Z</dcterms:created>
  <dcterms:modified xsi:type="dcterms:W3CDTF">2012-10-22T02:36:39Z</dcterms:modified>
</cp:coreProperties>
</file>