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68" r:id="rId5"/>
    <p:sldId id="259" r:id="rId6"/>
    <p:sldId id="260" r:id="rId7"/>
    <p:sldId id="269" r:id="rId8"/>
    <p:sldId id="261" r:id="rId9"/>
    <p:sldId id="262" r:id="rId10"/>
    <p:sldId id="270" r:id="rId11"/>
    <p:sldId id="263" r:id="rId12"/>
    <p:sldId id="264" r:id="rId13"/>
    <p:sldId id="271" r:id="rId14"/>
    <p:sldId id="265" r:id="rId15"/>
    <p:sldId id="272" r:id="rId16"/>
    <p:sldId id="266" r:id="rId17"/>
    <p:sldId id="267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L0GTEpORVtdvPe3+dVl6oQ==" hashData="0B9Y/X0i4HK3FS+OgZDA99t6I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737937"/>
    <a:srgbClr val="465723"/>
    <a:srgbClr val="84582C"/>
    <a:srgbClr val="FF0000"/>
    <a:srgbClr val="680000"/>
    <a:srgbClr val="000000"/>
    <a:srgbClr val="C0C0C0"/>
    <a:srgbClr val="5F5F5F"/>
    <a:srgbClr val="666633"/>
    <a:srgbClr val="4B37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6" y="-1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FC94B5-CA48-42CE-84ED-B88ABEE6E806}" type="datetimeFigureOut">
              <a:rPr lang="es-ES" smtClean="0"/>
              <a:pPr/>
              <a:t>19/02/2016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CBCA6-2F38-4BD9-BD2D-39B78DC18C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DE75A-0CE4-4BA7-A4B0-BC2AAD67F0E9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4C013-EA86-45CE-B885-7BE14F4C42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31FE8-65FE-4DFC-B5BB-CB28B811C7CB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ACADB-E421-4ECA-A607-961583F1EB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6144A-C991-44B6-B0CD-692DA1D24578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2A38F-497D-4144-B38B-F3DF98671F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521A6-D921-4B83-989F-65D266EB5F21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629F8-D24E-426E-9E76-BF0B297471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1F7C8-685A-4A85-910E-76621545A522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E83FE-E166-4579-991E-4794E252DD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70812-71AA-486A-9F7B-F4A116FC00BF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C3BFD-51D2-4757-A201-1F227C5B17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FD747-86C8-4AF4-A720-96AC549E67B9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6CFE9-4FEC-475B-B91A-A0342566D5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74939-CD32-4604-906A-F86ACCA55B5A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A5A5B-A238-4A55-ADA4-6893B6510D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9A164-87BD-44AC-BF28-820F77B62E31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33207-1AA6-4E71-8AA5-9950B57A24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5468-3F8E-40C2-8929-78167111AC97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72202-CF45-4BEB-A6F5-4C554FCBBF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55EB1-E6C1-41AD-80AB-37F18050CEC4}" type="datetimeFigureOut">
              <a:rPr lang="es-ES"/>
              <a:pPr>
                <a:defRPr/>
              </a:pPr>
              <a:t>19/02/2016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B0089-66D5-47F6-86A4-79D0175D0C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82BA5116-802E-48EE-8663-BA2584142966}" type="datetimeFigureOut">
              <a:rPr lang="es-ES" smtClean="0"/>
              <a:pPr>
                <a:defRPr/>
              </a:pPr>
              <a:t>19/02/2016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9878B9C1-327E-41E6-A46A-A696339509C7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12.jpe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1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25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2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8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38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5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6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8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1.png"/><Relationship Id="rId18" Type="http://schemas.openxmlformats.org/officeDocument/2006/relationships/image" Target="../media/image7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7.png"/><Relationship Id="rId11" Type="http://schemas.openxmlformats.org/officeDocument/2006/relationships/image" Target="../media/image7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6.png"/><Relationship Id="rId9" Type="http://schemas.openxmlformats.org/officeDocument/2006/relationships/image" Target="../media/image6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F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20687"/>
            <a:ext cx="7920880" cy="561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918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3528" y="332656"/>
            <a:ext cx="8496944" cy="6192688"/>
          </a:xfrm>
          <a:prstGeom prst="frame">
            <a:avLst>
              <a:gd name="adj1" fmla="val 1643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95536" y="404664"/>
            <a:ext cx="8352928" cy="6048672"/>
          </a:xfrm>
          <a:prstGeom prst="frame">
            <a:avLst>
              <a:gd name="adj1" fmla="val 5238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9486" name="Picture 3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1196752"/>
            <a:ext cx="1000125" cy="1009650"/>
          </a:xfrm>
          <a:prstGeom prst="rect">
            <a:avLst/>
          </a:prstGeom>
          <a:noFill/>
        </p:spPr>
      </p:pic>
      <p:pic>
        <p:nvPicPr>
          <p:cNvPr id="19488" name="Picture 3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2204864"/>
            <a:ext cx="2581275" cy="1323975"/>
          </a:xfrm>
          <a:prstGeom prst="rect">
            <a:avLst/>
          </a:prstGeom>
          <a:noFill/>
        </p:spPr>
      </p:pic>
      <p:pic>
        <p:nvPicPr>
          <p:cNvPr id="19490" name="Picture 3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5301208"/>
            <a:ext cx="1285875" cy="75247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Click="0" advTm="9370">
    <p:sndAc>
      <p:stSnd>
        <p:snd r:embed="rId3" name="Geminis - 05 - Mira l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194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9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0" y="0"/>
            <a:ext cx="9144000" cy="6857999"/>
            <a:chOff x="-95147" y="0"/>
            <a:chExt cx="9239147" cy="6858001"/>
          </a:xfrm>
        </p:grpSpPr>
        <p:pic>
          <p:nvPicPr>
            <p:cNvPr id="3078" name="Picture 6" descr="D:\PPS DE CREACION PROPIA - EXCLUSIVOS\- No pretendo\Imágenes\103934062_800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95147" y="0"/>
              <a:ext cx="9239147" cy="6858000"/>
            </a:xfrm>
            <a:prstGeom prst="rect">
              <a:avLst/>
            </a:prstGeom>
            <a:noFill/>
          </p:spPr>
        </p:pic>
        <p:pic>
          <p:nvPicPr>
            <p:cNvPr id="9" name="Picture 24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1382479">
              <a:off x="262561" y="4045930"/>
              <a:ext cx="1304925" cy="390526"/>
            </a:xfrm>
            <a:prstGeom prst="rect">
              <a:avLst/>
            </a:prstGeom>
            <a:noFill/>
          </p:spPr>
        </p:pic>
        <p:pic>
          <p:nvPicPr>
            <p:cNvPr id="3087" name="Picture 15" descr="D:\Mis Imágenes\Tubes1\rojpasdfg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51920" y="836713"/>
              <a:ext cx="5292080" cy="6021288"/>
            </a:xfrm>
            <a:prstGeom prst="rect">
              <a:avLst/>
            </a:prstGeom>
            <a:noFill/>
          </p:spPr>
        </p:pic>
      </p:grpSp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467544" y="332656"/>
            <a:ext cx="554461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E4E00"/>
                  </a:glow>
                </a:effectLst>
                <a:latin typeface="Vivaldi" pitchFamily="66" charset="0"/>
              </a:rPr>
              <a:t>No pretendo ser yo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E4E0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E4E00"/>
                  </a:glow>
                </a:effectLst>
                <a:latin typeface="Vivaldi" pitchFamily="66" charset="0"/>
              </a:rPr>
              <a:t>quien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E4E00"/>
                  </a:glow>
                </a:effectLst>
                <a:latin typeface="Vivaldi" pitchFamily="66" charset="0"/>
              </a:rPr>
              <a:t>posea el sol de un radiante amanecer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E4E00"/>
                </a:glow>
              </a:effectLst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84582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84582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98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7" grpId="0" animBg="1"/>
      <p:bldP spid="7" grpId="1" animBg="1"/>
      <p:bldP spid="8" grpId="0" animBg="1"/>
      <p:bldP spid="8" grpId="1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PPS DE CREACION PROPIA - EXCLUSIVOS\- No pretendo\Imágenes\10006360_503929746409405_481961750938179430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6593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932040" y="692696"/>
            <a:ext cx="3390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Ni la luna y las estrellas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030" name="Picture 6" descr="D:\PPS DE CREACION PROPIA - EXCLUSIVOS\- No pretendo\Imágenes\21854357353_445a99d5ec_b+rccPbUT8SqhWcWCV1L7-vMRrpDE@573x8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D:\Mis Imágenes\estrellas\Estrella-de-Belen-Animaciones-0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2708920"/>
            <a:ext cx="797517" cy="720080"/>
          </a:xfrm>
          <a:prstGeom prst="rect">
            <a:avLst/>
          </a:prstGeom>
          <a:noFill/>
        </p:spPr>
      </p:pic>
      <p:sp>
        <p:nvSpPr>
          <p:cNvPr id="19" name="2 Rectángulo"/>
          <p:cNvSpPr>
            <a:spLocks noChangeArrowheads="1"/>
          </p:cNvSpPr>
          <p:nvPr/>
        </p:nvSpPr>
        <p:spPr bwMode="auto">
          <a:xfrm>
            <a:off x="827584" y="404664"/>
            <a:ext cx="39604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O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el hermoso lucero del alba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PS DE CREACION PROPIA - EXCLUSIVOS\- No pretendo\Imágenes\5 - Egypt02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41" name="Picture 1" descr="D:\PPS DE CREACION PROPIA - EXCLUSIVOS\- No pretendo\Imágenes\Egypt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3491880" y="5445224"/>
            <a:ext cx="525658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No pretendo ser, </a:t>
            </a:r>
            <a:endParaRPr lang="es-ES" sz="3200" b="1" dirty="0" smtClean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30C17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esa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vida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existente</a:t>
            </a:r>
            <a:r>
              <a:rPr lang="es-ES" sz="32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bajo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30C17"/>
                  </a:glow>
                </a:effectLst>
                <a:latin typeface="Vivaldi" pitchFamily="66" charset="0"/>
              </a:rPr>
              <a:t>las aguas del mar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30C17"/>
                </a:glow>
              </a:effectLst>
              <a:latin typeface="Vivaldi" pitchFamily="66" charset="0"/>
            </a:endParaRPr>
          </a:p>
        </p:txBody>
      </p:sp>
      <p:pic>
        <p:nvPicPr>
          <p:cNvPr id="10242" name="Picture 2" descr="D:\PPS DE CREACION PROPIA - EXCLUSIVOS\- No pretendo\Imágenes\lgf01a2013090218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467544" y="4725144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83900"/>
                  </a:glow>
                </a:effectLst>
                <a:latin typeface="Vivaldi" pitchFamily="66" charset="0"/>
              </a:rPr>
              <a:t>Del horizonte la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683900"/>
                  </a:glow>
                </a:effectLst>
                <a:latin typeface="Vivaldi" pitchFamily="66" charset="0"/>
              </a:rPr>
              <a:t>línea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683900"/>
                </a:glow>
              </a:effectLst>
              <a:latin typeface="Vivaldi" pitchFamily="66" charset="0"/>
            </a:endParaRPr>
          </a:p>
        </p:txBody>
      </p:sp>
      <p:pic>
        <p:nvPicPr>
          <p:cNvPr id="10243" name="Picture 3" descr="D:\PPS DE CREACION PROPIA - EXCLUSIVOS\- No pretendo\Imágenes\fda379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79912" y="332656"/>
            <a:ext cx="21602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Tan solo, pretendo amar</a:t>
            </a:r>
            <a:endParaRPr lang="es-ES" sz="3200" dirty="0">
              <a:blipFill>
                <a:blip r:embed="rId7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23" grpId="0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No pretendo\Imágenes\8 - 607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D:\PPS DE CREACION PROPIA - EXCLUSIVOS\- No pretendo\Imágenes\607420+134166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5940152" y="3501008"/>
            <a:ext cx="266429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54C5F"/>
                  </a:glow>
                </a:effectLst>
                <a:latin typeface="Vivaldi" pitchFamily="66" charset="0"/>
              </a:rPr>
              <a:t>No pretendo ser, las 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54C5F"/>
                  </a:glow>
                </a:effectLst>
                <a:latin typeface="Vivaldi" pitchFamily="66" charset="0"/>
              </a:rPr>
              <a:t>olas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54C5F"/>
                </a:glow>
              </a:effectLst>
              <a:latin typeface="Vivaldi" pitchFamily="66" charset="0"/>
            </a:endParaRPr>
          </a:p>
        </p:txBody>
      </p:sp>
      <p:pic>
        <p:nvPicPr>
          <p:cNvPr id="9220" name="Picture 4" descr="D:\PPS DE CREACION PROPIA - EXCLUSIVOS\- No pretendo\Imágenes\Sexy girl wallpaper vol.4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067944" y="620688"/>
            <a:ext cx="351891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Las arenas de la playa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que pisan mis pies descalzos</a:t>
            </a:r>
            <a:endParaRPr lang="es-ES" sz="3200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7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8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D:\PPS DE CREACION PROPIA - EXCLUSIVOS\- No pretendo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65935"/>
          </a:xfrm>
          <a:prstGeom prst="rect">
            <a:avLst/>
          </a:prstGeom>
          <a:noFill/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23528" y="548680"/>
            <a:ext cx="323959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O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sentirme,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la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sirena enamorada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10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66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PPS DE CREACION PROPIA - EXCLUSIVOS\- No pretendo\Imágenes\11 - jardin20flo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D:\PPS DE CREACION PROPIA - EXCLUSIVOS\- No pretendo\Imágenes\jardin20floral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7533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44048">
            <a:off x="7623208" y="4367426"/>
            <a:ext cx="1304925" cy="390526"/>
          </a:xfrm>
          <a:prstGeom prst="rect">
            <a:avLst/>
          </a:prstGeom>
          <a:noFill/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5508104" y="404664"/>
            <a:ext cx="33843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No pretendo ser,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43208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esa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belleza y encanto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43208"/>
                </a:glow>
              </a:effectLst>
              <a:latin typeface="Vivaldi" pitchFamily="66" charset="0"/>
            </a:endParaRPr>
          </a:p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d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e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43208"/>
                  </a:glow>
                </a:effectLst>
                <a:latin typeface="Vivaldi" pitchFamily="66" charset="0"/>
              </a:rPr>
              <a:t>un jardín en primavera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43208"/>
                </a:glow>
              </a:effectLst>
              <a:latin typeface="Vivaldi" pitchFamily="66" charset="0"/>
            </a:endParaRPr>
          </a:p>
        </p:txBody>
      </p:sp>
      <p:pic>
        <p:nvPicPr>
          <p:cNvPr id="8197" name="Picture 5" descr="D:\PPS DE CREACION PROPIA - EXCLUSIVOS\- No pretendo\Imágenes\dia-dos-namorado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 rot="20479494">
            <a:off x="274421" y="3549940"/>
            <a:ext cx="229067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60F0C"/>
                  </a:glow>
                </a:effectLst>
                <a:latin typeface="Vivaldi" pitchFamily="66" charset="0"/>
              </a:rPr>
              <a:t>Para conquistar tu amor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60F0C"/>
                </a:glow>
              </a:effectLst>
              <a:latin typeface="Vivaldi" pitchFamily="66" charset="0"/>
            </a:endParaRPr>
          </a:p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60F0C"/>
                  </a:glow>
                </a:effectLst>
                <a:latin typeface="Vivaldi" pitchFamily="66" charset="0"/>
              </a:rPr>
              <a:t>c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60F0C"/>
                  </a:glow>
                </a:effectLst>
                <a:latin typeface="Vivaldi" pitchFamily="66" charset="0"/>
              </a:rPr>
              <a:t>on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860F0C"/>
                  </a:glow>
                </a:effectLst>
                <a:latin typeface="Vivaldi" pitchFamily="66" charset="0"/>
              </a:rPr>
              <a:t>mi sonrisa hechicera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860F0C"/>
                </a:glo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Mis Imágenes\parejas\06.wir.skyrock.neti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6"/>
            <a:ext cx="9144000" cy="6865935"/>
          </a:xfrm>
          <a:prstGeom prst="rect">
            <a:avLst/>
          </a:prstGeom>
          <a:noFill/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323528" y="2780928"/>
            <a:ext cx="24482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 pretendo ser, tu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dueña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0" name="Picture 2" descr="D:\PPS DE CREACION PROPIA - EXCLUSIVOS\- No pretendo\Imágenes\H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00" y="0"/>
            <a:ext cx="90964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95736" y="548680"/>
            <a:ext cx="33746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B00000">
                      <a:alpha val="40000"/>
                    </a:srgbClr>
                  </a:glow>
                </a:effectLst>
                <a:latin typeface="Vivaldi" pitchFamily="66" charset="0"/>
              </a:rPr>
              <a:t>El centro de tu atención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B000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7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3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6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379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29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1" name="Picture 3" descr="D:\PPS DE CREACION PROPIA - EXCLUSIVOS\- No pretendo\Imágenes\28HckQMCv21opQ3aBVLnJmlZ8j8@550x899+txh-urQKpomNoVRXFNiAXJmm4J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56176" y="764704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</a:effectLst>
                <a:latin typeface="Vivaldi" pitchFamily="66" charset="0"/>
              </a:rPr>
              <a:t>Ni en tus noches de vigilia 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bg2">
                    <a:lumMod val="10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2050" name="Picture 2" descr="D:\PPS DE CREACION PROPIA - EXCLUSIVOS\- No pretendo\Imágenes\271724__shooting-stars_p+dream-boat_lizztish+4471efa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2 Rectángulo"/>
          <p:cNvSpPr>
            <a:spLocks noChangeArrowheads="1"/>
          </p:cNvSpPr>
          <p:nvPr/>
        </p:nvSpPr>
        <p:spPr bwMode="auto">
          <a:xfrm>
            <a:off x="4211960" y="908720"/>
            <a:ext cx="23042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Ser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yo,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la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000000"/>
                  </a:glow>
                </a:effectLst>
                <a:latin typeface="Vivaldi" pitchFamily="66" charset="0"/>
              </a:rPr>
              <a:t>motivación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000000"/>
                </a:glo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61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4" grpId="0"/>
      <p:bldP spid="5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PPS DE CREACION PROPIA - EXCLUSIVOS\- No pretendo\Imágenes\oRA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467544" y="404664"/>
            <a:ext cx="3457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 pretendo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ser, 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la causa de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por mí,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puedas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perder la razón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3075" name="Picture 3" descr="D:\PPS DE CREACION PROPIA - EXCLUSIVOS\- No pretendo\Imágenes\xIJLT0Y69p2MeVrapNGIrgsvbEc+no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6114" cy="6858000"/>
          </a:xfrm>
          <a:prstGeom prst="rect">
            <a:avLst/>
          </a:prstGeom>
          <a:noFill/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5940152" y="1772816"/>
            <a:ext cx="24482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Si algún daño te causara 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3076" name="Picture 4" descr="D:\PPS DE CREACION PROPIA - EXCLUSIVOS\- No pretendo\Imágenes\romantic_sunset+WhXI-4rj-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692696"/>
            <a:ext cx="208823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effectLst>
                  <a:glow rad="63500">
                    <a:srgbClr val="000000">
                      <a:alpha val="40000"/>
                    </a:srgbClr>
                  </a:glow>
                </a:effectLst>
                <a:latin typeface="Vivaldi" pitchFamily="66" charset="0"/>
              </a:rPr>
              <a:t>Sabré, pedirte perdón</a:t>
            </a:r>
            <a:endParaRPr lang="es-ES" sz="3200" dirty="0">
              <a:blipFill>
                <a:blip r:embed="rId7"/>
                <a:stretch>
                  <a:fillRect/>
                </a:stretch>
              </a:blipFill>
              <a:effectLst>
                <a:glow rad="63500">
                  <a:srgbClr val="000000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4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5C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PS DE CREACION PROPIA - EXCLUSIVOS\- No pretendo\Imágenes\19 - TOP CIRCLE-+image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D:\PPS DE CREACION PROPIA - EXCLUSIVOS\- No pretendo\Imágenes\TOP CIRCLE-+image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10243" name="4 Rectángulo"/>
          <p:cNvSpPr>
            <a:spLocks noChangeArrowheads="1"/>
          </p:cNvSpPr>
          <p:nvPr/>
        </p:nvSpPr>
        <p:spPr bwMode="auto">
          <a:xfrm>
            <a:off x="5148064" y="5229200"/>
            <a:ext cx="27363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No pretendo ser,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effectLst/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el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fuego de tu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pasión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5124" name="Picture 4" descr="D:\PPS DE CREACION PROPIA - EXCLUSIVOS\- No pretendo\Imágenes\490492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51920" y="692696"/>
            <a:ext cx="3717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La única estrella en tu cielo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9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1"/>
      <p:bldP spid="4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7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56" name="Picture 32" descr="D:\PPS DE CREACION PROPIA - EXCLUSIVOS\- No pretendo\Imágenes\Hilda Rosa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53" name="Picture 29" descr="D:\Mis Imágenes\corazones\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0"/>
            <a:ext cx="1125482" cy="4645170"/>
          </a:xfrm>
          <a:prstGeom prst="rect">
            <a:avLst/>
          </a:prstGeom>
          <a:noFill/>
        </p:spPr>
      </p:pic>
      <p:pic>
        <p:nvPicPr>
          <p:cNvPr id="1054" name="Picture 30" descr="D:\Mis Imágenes\corazones\3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0"/>
            <a:ext cx="5546844" cy="3378326"/>
          </a:xfrm>
          <a:prstGeom prst="rect">
            <a:avLst/>
          </a:prstGeom>
          <a:noFill/>
        </p:spPr>
      </p:pic>
      <p:sp>
        <p:nvSpPr>
          <p:cNvPr id="50" name="5 Rectángulo"/>
          <p:cNvSpPr>
            <a:spLocks noChangeArrowheads="1"/>
          </p:cNvSpPr>
          <p:nvPr/>
        </p:nvSpPr>
        <p:spPr bwMode="auto">
          <a:xfrm>
            <a:off x="323528" y="692696"/>
            <a:ext cx="33843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Más, </a:t>
            </a:r>
            <a:endParaRPr lang="es-ES" sz="3200" b="1" dirty="0" smtClean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no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olvidar espero</a:t>
            </a:r>
            <a:endParaRPr lang="es-ES" sz="3200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q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ue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soy semilla de amor</a:t>
            </a:r>
            <a:endParaRPr lang="es-ES" sz="3200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9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0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5F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No pretendo\Imágenes\Eyes-of-the-Universe-By-Beloved-I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pic>
        <p:nvPicPr>
          <p:cNvPr id="7169" name="Picture 1" descr="D:\PPS DE CREACION PROPIA - EXCLUSIVOS\- No pretendo\Imágenes\22 - Eyes-of-the-Universe-By-Beloved-I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C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5436096" y="4941168"/>
            <a:ext cx="25923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 pretendo ser, </a:t>
            </a:r>
            <a:endParaRPr lang="es-ES" sz="3200" b="1" dirty="0" smtClean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nada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eso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C0C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172" name="Picture 4" descr="D:\PPS DE CREACION PROPIA - EXCLUSIVOS\- No pretendo\Imágenes\23 - pokaz_obrazek+0_96f94_98d2ca81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75656" y="476672"/>
            <a:ext cx="6132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Tanto el tuyo como el mío</a:t>
            </a: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al ritmo del Universo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0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1266" grpId="0"/>
      <p:bldP spid="7" grpId="0" animBg="1"/>
      <p:bldP spid="7" grpId="1" animBg="1"/>
      <p:bldP spid="4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10" name="9 Rectángulo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6150" name="Picture 6" descr="D:\Mis Imágenes\parejas\ikfo-7jr-4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59632" y="332656"/>
              <a:ext cx="6876256" cy="6336704"/>
            </a:xfrm>
            <a:prstGeom prst="rect">
              <a:avLst/>
            </a:prstGeom>
            <a:noFill/>
          </p:spPr>
        </p:pic>
        <p:pic>
          <p:nvPicPr>
            <p:cNvPr id="3" name="Picture 30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0034343">
              <a:off x="5455478" y="5856322"/>
              <a:ext cx="1304925" cy="390526"/>
            </a:xfrm>
            <a:prstGeom prst="rect">
              <a:avLst/>
            </a:prstGeom>
            <a:noFill/>
          </p:spPr>
        </p:pic>
      </p:grpSp>
      <p:sp>
        <p:nvSpPr>
          <p:cNvPr id="12" name="2 Rectángulo"/>
          <p:cNvSpPr>
            <a:spLocks noChangeArrowheads="1"/>
          </p:cNvSpPr>
          <p:nvPr/>
        </p:nvSpPr>
        <p:spPr bwMode="auto">
          <a:xfrm>
            <a:off x="467544" y="1916832"/>
            <a:ext cx="20882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Ya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nos late el corazón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7" name="6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FF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FF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FF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peración manual"/>
          <p:cNvSpPr/>
          <p:nvPr/>
        </p:nvSpPr>
        <p:spPr>
          <a:xfrm flipV="1">
            <a:off x="0" y="3429000"/>
            <a:ext cx="9144000" cy="1728192"/>
          </a:xfrm>
          <a:prstGeom prst="flowChartManualOperation">
            <a:avLst/>
          </a:prstGeom>
          <a:solidFill>
            <a:srgbClr val="FF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16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 animBg="1"/>
      <p:bldP spid="7" grpId="1" animBg="1"/>
      <p:bldP spid="9" grpId="0" animBg="1"/>
      <p:bldP spid="9" grpId="1" animBg="1"/>
      <p:bldP spid="8" grpId="0" animBg="1"/>
      <p:bldP spid="8" grpId="1" animBg="1"/>
      <p:bldP spid="13" grpId="0" animBg="1"/>
      <p:bldP spid="13" grpId="1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No pretendo\Imágenes\FIU LÁNY+095350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350"/>
            <a:ext cx="9174162" cy="6870700"/>
          </a:xfrm>
          <a:prstGeom prst="rect">
            <a:avLst/>
          </a:prstGeom>
          <a:noFill/>
        </p:spPr>
      </p:pic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683568" y="620688"/>
            <a:ext cx="457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No, no me permitas mi 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amado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de nadie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,</a:t>
            </a:r>
          </a:p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en </a:t>
            </a:r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su senda</a:t>
            </a:r>
          </a:p>
        </p:txBody>
      </p:sp>
      <p:pic>
        <p:nvPicPr>
          <p:cNvPr id="9219" name="Picture 3" descr="D:\PPS DE CREACION PROPIA - EXCLUSIVOS\- No pretendo\Imágenes\b47n21udK-6FyHk-8FCJL-CwjaQ+rubi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1 Rectángulo"/>
          <p:cNvSpPr>
            <a:spLocks noChangeArrowheads="1"/>
          </p:cNvSpPr>
          <p:nvPr/>
        </p:nvSpPr>
        <p:spPr bwMode="auto">
          <a:xfrm>
            <a:off x="4788024" y="836712"/>
            <a:ext cx="28083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Sea yo, </a:t>
            </a:r>
            <a:endParaRPr lang="es-ES" sz="3200" b="1" dirty="0" smtClean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su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desvío o </a:t>
            </a: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reclamo</a:t>
            </a:r>
            <a:endParaRPr lang="es-ES" sz="3200" dirty="0"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21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PPS DE CREACION PROPIA - EXCLUSIVOS\- No pretendo\Imágenes\1837666-+1JRFezRMZ2oC0o7V7nA8IfItAsA@600x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4221088"/>
            <a:ext cx="37261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su alma no se pierda, 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0244" name="Picture 4" descr="D:\PPS DE CREACION PROPIA - EXCLUSIVOS\- No pretendo\Imágenes\1279141702443_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188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27584" y="1196752"/>
            <a:ext cx="17281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Como a ti</a:t>
            </a:r>
            <a:endParaRPr lang="es-ES" sz="3200" dirty="0" smtClean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5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32" name="Picture 40" descr="D:\PPS DE CREACION PROPIA - EXCLUSIVOS\- No pretendo\Imágenes\maxresdefault+AMI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" name="52 Rectángulo"/>
          <p:cNvSpPr/>
          <p:nvPr/>
        </p:nvSpPr>
        <p:spPr>
          <a:xfrm>
            <a:off x="4932040" y="5013176"/>
            <a:ext cx="3384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También a ellos les amo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Corazón"/>
          <p:cNvSpPr/>
          <p:nvPr/>
        </p:nvSpPr>
        <p:spPr>
          <a:xfrm rot="8084876">
            <a:off x="4352143" y="2683299"/>
            <a:ext cx="2851342" cy="3615322"/>
          </a:xfrm>
          <a:prstGeom prst="hea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razón"/>
          <p:cNvSpPr/>
          <p:nvPr/>
        </p:nvSpPr>
        <p:spPr>
          <a:xfrm rot="2940406">
            <a:off x="4422225" y="351278"/>
            <a:ext cx="2851516" cy="3732785"/>
          </a:xfrm>
          <a:prstGeom prst="hea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8716702">
            <a:off x="1876607" y="406266"/>
            <a:ext cx="2906304" cy="3773382"/>
          </a:xfrm>
          <a:prstGeom prst="hea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3800000">
            <a:off x="1746250" y="2614751"/>
            <a:ext cx="3023755" cy="3890495"/>
          </a:xfrm>
          <a:prstGeom prst="hear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16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8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D:\PPS DE CREACION PROPIA - EXCLUSIVOS\- No pretendo\Imágenes\sharon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2068" name="Picture 2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437112"/>
            <a:ext cx="1809750" cy="600076"/>
          </a:xfrm>
          <a:prstGeom prst="rect">
            <a:avLst/>
          </a:prstGeom>
          <a:noFill/>
        </p:spPr>
      </p:pic>
      <p:grpSp>
        <p:nvGrpSpPr>
          <p:cNvPr id="32" name="13 Grupo"/>
          <p:cNvGrpSpPr>
            <a:grpSpLocks/>
          </p:cNvGrpSpPr>
          <p:nvPr/>
        </p:nvGrpSpPr>
        <p:grpSpPr bwMode="auto">
          <a:xfrm flipH="1">
            <a:off x="7452320" y="5085184"/>
            <a:ext cx="1295838" cy="1439758"/>
            <a:chOff x="6948264" y="2205038"/>
            <a:chExt cx="1763959" cy="1695005"/>
          </a:xfrm>
        </p:grpSpPr>
        <p:pic>
          <p:nvPicPr>
            <p:cNvPr id="33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5742" cy="471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>
                  <a:solidFill>
                    <a:srgbClr val="FF0000"/>
                  </a:solidFill>
                  <a:effectLst>
                    <a:glow rad="63500">
                      <a:schemeClr val="tx1">
                        <a:alpha val="40000"/>
                      </a:schemeClr>
                    </a:glow>
                  </a:effectLst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068960"/>
            <a:ext cx="2914650" cy="542926"/>
          </a:xfrm>
          <a:prstGeom prst="rect">
            <a:avLst/>
          </a:prstGeom>
          <a:noFill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3501008"/>
            <a:ext cx="1619250" cy="685800"/>
          </a:xfrm>
          <a:prstGeom prst="rect">
            <a:avLst/>
          </a:prstGeom>
          <a:noFill/>
        </p:spPr>
      </p:pic>
      <p:sp>
        <p:nvSpPr>
          <p:cNvPr id="24" name="23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214313" y="214313"/>
            <a:ext cx="8643937" cy="642937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2466082" y="2046585"/>
            <a:ext cx="4286250" cy="2857500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251520" y="260648"/>
            <a:ext cx="8643937" cy="642937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8" name="27 Rombo"/>
          <p:cNvSpPr/>
          <p:nvPr/>
        </p:nvSpPr>
        <p:spPr>
          <a:xfrm>
            <a:off x="2466653" y="1975718"/>
            <a:ext cx="4286250" cy="2857500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323528" y="332656"/>
            <a:ext cx="8572500" cy="6143625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466653" y="1975718"/>
            <a:ext cx="4357688" cy="2857500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23528" y="332656"/>
            <a:ext cx="8572500" cy="6215062"/>
          </a:xfrm>
          <a:prstGeom prst="diamond">
            <a:avLst/>
          </a:prstGeom>
          <a:noFill/>
          <a:ln w="508000">
            <a:solidFill>
              <a:srgbClr val="7A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3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4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4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allAtOnce" animBg="1" autoUpdateAnimBg="0" rev="1"/>
      <p:bldP spid="25" grpId="0" build="allAtOnce" animBg="1" autoUpdateAnimBg="0" rev="1"/>
      <p:bldP spid="26" grpId="0" build="allAtOnce" animBg="1" autoUpdateAnimBg="0" rev="1"/>
      <p:bldP spid="27" grpId="0" build="allAtOnce" animBg="1" autoUpdateAnimBg="0" rev="1"/>
      <p:bldP spid="28" grpId="0" build="allAtOnce" animBg="1" autoUpdateAnimBg="0" rev="1"/>
      <p:bldP spid="29" grpId="0" build="allAtOnce" animBg="1" autoUpdateAnimBg="0" rev="1"/>
      <p:bldP spid="30" grpId="0" build="allAtOnce" animBg="1" autoUpdateAnimBg="0" rev="1"/>
      <p:bldP spid="31" grpId="0" build="allAtOnce" animBg="1" autoUpdateAnimBg="0" rev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cs typeface="Arial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  <a:cs typeface="Arial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75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1850</TotalTime>
  <Words>247</Words>
  <Application>Microsoft Office PowerPoint</Application>
  <PresentationFormat>Presentación en pantalla (4:3)</PresentationFormat>
  <Paragraphs>51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</dc:creator>
  <cp:lastModifiedBy>Margarita</cp:lastModifiedBy>
  <cp:revision>150</cp:revision>
  <dcterms:created xsi:type="dcterms:W3CDTF">2012-05-24T20:02:04Z</dcterms:created>
  <dcterms:modified xsi:type="dcterms:W3CDTF">2016-02-19T01:22:32Z</dcterms:modified>
</cp:coreProperties>
</file>