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8" r:id="rId3"/>
    <p:sldId id="256" r:id="rId4"/>
    <p:sldId id="263" r:id="rId5"/>
    <p:sldId id="262" r:id="rId6"/>
    <p:sldId id="260" r:id="rId7"/>
    <p:sldId id="259" r:id="rId8"/>
    <p:sldId id="257" r:id="rId9"/>
    <p:sldId id="266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sAj1mUv3GIgmcW6pdjsBQ" hashData="s4MkVxStjagoQ1gk9N9Sd45zDa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F83BB-CA4B-4E12-80E9-C8B520CF2973}" type="datetimeFigureOut">
              <a:rPr lang="es-ES" smtClean="0"/>
              <a:pPr/>
              <a:t>20/10/2012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D2F76-15F2-40F0-AA4C-E3BE575426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F83BB-CA4B-4E12-80E9-C8B520CF2973}" type="datetimeFigureOut">
              <a:rPr lang="es-ES" smtClean="0"/>
              <a:pPr/>
              <a:t>20/10/2012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D2F76-15F2-40F0-AA4C-E3BE575426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F83BB-CA4B-4E12-80E9-C8B520CF2973}" type="datetimeFigureOut">
              <a:rPr lang="es-ES" smtClean="0"/>
              <a:pPr/>
              <a:t>20/10/2012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D2F76-15F2-40F0-AA4C-E3BE575426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F83BB-CA4B-4E12-80E9-C8B520CF2973}" type="datetimeFigureOut">
              <a:rPr lang="es-ES" smtClean="0"/>
              <a:pPr/>
              <a:t>20/10/2012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D2F76-15F2-40F0-AA4C-E3BE575426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F83BB-CA4B-4E12-80E9-C8B520CF2973}" type="datetimeFigureOut">
              <a:rPr lang="es-ES" smtClean="0"/>
              <a:pPr/>
              <a:t>20/10/2012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D2F76-15F2-40F0-AA4C-E3BE575426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F83BB-CA4B-4E12-80E9-C8B520CF2973}" type="datetimeFigureOut">
              <a:rPr lang="es-ES" smtClean="0"/>
              <a:pPr/>
              <a:t>20/10/2012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D2F76-15F2-40F0-AA4C-E3BE575426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F83BB-CA4B-4E12-80E9-C8B520CF2973}" type="datetimeFigureOut">
              <a:rPr lang="es-ES" smtClean="0"/>
              <a:pPr/>
              <a:t>20/10/2012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D2F76-15F2-40F0-AA4C-E3BE575426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F83BB-CA4B-4E12-80E9-C8B520CF2973}" type="datetimeFigureOut">
              <a:rPr lang="es-ES" smtClean="0"/>
              <a:pPr/>
              <a:t>20/10/2012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D2F76-15F2-40F0-AA4C-E3BE575426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F83BB-CA4B-4E12-80E9-C8B520CF2973}" type="datetimeFigureOut">
              <a:rPr lang="es-ES" smtClean="0"/>
              <a:pPr/>
              <a:t>20/10/2012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D2F76-15F2-40F0-AA4C-E3BE575426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F83BB-CA4B-4E12-80E9-C8B520CF2973}" type="datetimeFigureOut">
              <a:rPr lang="es-ES" smtClean="0"/>
              <a:pPr/>
              <a:t>20/10/2012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D2F76-15F2-40F0-AA4C-E3BE575426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F83BB-CA4B-4E12-80E9-C8B520CF2973}" type="datetimeFigureOut">
              <a:rPr lang="es-ES" smtClean="0"/>
              <a:pPr/>
              <a:t>20/10/2012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D2F76-15F2-40F0-AA4C-E3BE575426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D6DF4C-D320-4E9D-AC50-D3B89E3D56C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F83BB-CA4B-4E12-80E9-C8B520CF2973}" type="datetimeFigureOut">
              <a:rPr lang="es-ES" smtClean="0"/>
              <a:pPr/>
              <a:t>20/10/2012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D2F76-15F2-40F0-AA4C-E3BE575426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703A1E-0996-45F5-9051-0B18DE4E17B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8.png"/><Relationship Id="rId7" Type="http://schemas.openxmlformats.org/officeDocument/2006/relationships/image" Target="../media/image2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1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gua-de-otoo-a262353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http://static1.glowtxt.com/data1/4/2/b/42b31200e270bddcf39bae1be37b8b484745232ada39a3ee5e6b4b0d3255bfef95601890afd80709da39a3ee5e6b4b0d3255bfef95601890afd80709933e6c0840cd261e137baf5bbc13889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2928934"/>
            <a:ext cx="2343150" cy="1114425"/>
          </a:xfrm>
          <a:prstGeom prst="rect">
            <a:avLst/>
          </a:prstGeom>
          <a:noFill/>
          <a:effectLst/>
        </p:spPr>
      </p:pic>
      <p:pic>
        <p:nvPicPr>
          <p:cNvPr id="21508" name="Picture 4" descr="http://static1.glowtxt.com/data1/d/f/b/dfb37dc65467f794c89a7f403e68d90a13ba70ccda39a3ee5e6b4b0d3255bfef95601890afd80709da39a3ee5e6b4b0d3255bfef95601890afd80709933e6c0840cd261e137baf5bbc13889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3786190"/>
            <a:ext cx="2286013" cy="1143008"/>
          </a:xfrm>
          <a:prstGeom prst="rect">
            <a:avLst/>
          </a:prstGeom>
          <a:noFill/>
          <a:effectLst/>
        </p:spPr>
      </p:pic>
      <p:pic>
        <p:nvPicPr>
          <p:cNvPr id="21510" name="Picture 6" descr="http://static1.glowtxt.com/data1/6/e/5/6e5b6fba5a23792a25edc2ef40833ae5ea34b09ada39a3ee5e6b4b0d3255bfef95601890afd80709da39a3ee5e6b4b0d3255bfef95601890afd80709933e6c0840cd261e137baf5bbc13889a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55603" y="5000636"/>
            <a:ext cx="3188397" cy="1009652"/>
          </a:xfrm>
          <a:prstGeom prst="rect">
            <a:avLst/>
          </a:prstGeom>
          <a:noFill/>
          <a:effectLst/>
        </p:spPr>
      </p:pic>
      <p:pic>
        <p:nvPicPr>
          <p:cNvPr id="8194" name="Picture 2" descr="http://www.gif-mania.net/signatures-animees/resultat/x/3d11f5cc.gif"/>
          <p:cNvPicPr>
            <a:picLocks noChangeAspect="1" noChangeArrowheads="1" noCrop="1"/>
          </p:cNvPicPr>
          <p:nvPr/>
        </p:nvPicPr>
        <p:blipFill>
          <a:blip r:embed="rId7">
            <a:lum contrast="10000"/>
          </a:blip>
          <a:srcRect/>
          <a:stretch>
            <a:fillRect/>
          </a:stretch>
        </p:blipFill>
        <p:spPr bwMode="auto">
          <a:xfrm>
            <a:off x="6286480" y="6000768"/>
            <a:ext cx="2857520" cy="683701"/>
          </a:xfrm>
          <a:prstGeom prst="rect">
            <a:avLst/>
          </a:prstGeom>
          <a:noFill/>
        </p:spPr>
      </p:pic>
      <p:pic>
        <p:nvPicPr>
          <p:cNvPr id="5" name="Picture 2" descr="http://2.bp.blogspot.com/-JCc8FG7Rqts/TwXYbsGuF3I/AAAAAAAAFfU/a_uk76HtEPk/s1600/Twilight_couple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285784" y="-214338"/>
            <a:ext cx="5657884" cy="70723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sndAc>
      <p:stSnd>
        <p:snd r:embed="rId2" name="ernesto cortazar ii - 60 years - italian songs - sicilian romance-ES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600" decel="100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600" decel="100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00" decel="100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00" decel="100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hju7ui8i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sndAc>
      <p:stSnd>
        <p:snd r:embed="rId2" name="NO POR AMOR-ANTONIO GA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704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ashojasdeMaple_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7338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658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63" y="0"/>
            <a:ext cx="9131137" cy="6858000"/>
          </a:xfrm>
          <a:prstGeom prst="rect">
            <a:avLst/>
          </a:prstGeom>
        </p:spPr>
      </p:pic>
      <p:pic>
        <p:nvPicPr>
          <p:cNvPr id="5" name="4 Imagen" descr="LashojasdeMaple_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7338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5996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hojas-de-otono-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22070078590_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imbolo_del_otono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357686" y="6072206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0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low Solid Italic" pitchFamily="82" charset="0"/>
              </a:rPr>
              <a:t>Francisco del Olmo-Jazmín</a:t>
            </a:r>
            <a:endParaRPr lang="es-ES" sz="20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4ed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928670"/>
            <a:ext cx="3387466" cy="532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No por amor, no por tristeza,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no por la nueva soledad: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porque he olvidado ya tus ojos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hoy tengo ganas de llorar.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/>
            </a:r>
            <a:b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</a:br>
            <a:endParaRPr lang="es-ES" sz="20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Se va la vida deshaciendo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y renaciendo sin cesar: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la ola del mar que nos salpica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no sabemos si viene o va.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/>
            </a:r>
            <a:b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</a:br>
            <a:endParaRPr lang="es-ES" sz="20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La mañana teje su manto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que la noche destejerá.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Al corazón nunca le importa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quién se fue sino quién vendrá.</a:t>
            </a:r>
          </a:p>
          <a:p>
            <a:endParaRPr lang="es-ES" sz="20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72066" y="1000108"/>
            <a:ext cx="332655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Tú eres mi vida y yo sabía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que eras mi vida de verdad,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pero te fuiste y estoy vivo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y todo empieza una vez más.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/>
            </a:r>
            <a:b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</a:br>
            <a:endParaRPr lang="es-ES" sz="20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Cuando llegaste estaba escrito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entre tus ojos el final.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Hoy he olvidado ya tus ojos</a:t>
            </a:r>
          </a:p>
          <a:p>
            <a:r>
              <a:rPr lang="es-ES" sz="20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y tengo ganas de llorar.</a:t>
            </a:r>
          </a:p>
          <a:p>
            <a:endParaRPr lang="es-ES" sz="20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857488" y="214290"/>
            <a:ext cx="2986715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low Solid Italic" pitchFamily="82" charset="0"/>
              </a:rPr>
              <a:t>No  Por  Amor</a:t>
            </a:r>
            <a:endParaRPr lang="es-ES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low Solid Italic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214810" y="5857892"/>
            <a:ext cx="4583306" cy="67710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es-ES" sz="200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low Solid Italic" pitchFamily="82" charset="0"/>
            </a:endParaRPr>
          </a:p>
          <a:p>
            <a:r>
              <a:rPr lang="es-ES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low Solid Italic" pitchFamily="82" charset="0"/>
              </a:rPr>
              <a:t>Poema Escrito y Declamado  por Antonio Gala</a:t>
            </a:r>
            <a:endParaRPr lang="es-ES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spd="slow" advTm="35000">
    <p:sndAc>
      <p:stSnd>
        <p:snd r:embed="rId2" name="ernesto cortazar ii - 60 years - italian songs - sicilian romance-EST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O POR AM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 POR AMOR</Template>
  <TotalTime>0</TotalTime>
  <Words>106</Words>
  <Application>Microsoft Office PowerPoint</Application>
  <PresentationFormat>Presentación en pantalla (4:3)</PresentationFormat>
  <Paragraphs>42</Paragraphs>
  <Slides>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NO POR AMOR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2012-10-20T16:12:44Z</dcterms:created>
  <dcterms:modified xsi:type="dcterms:W3CDTF">2012-10-20T16:16:30Z</dcterms:modified>
</cp:coreProperties>
</file>