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29"/>
  </p:notesMasterIdLst>
  <p:sldIdLst>
    <p:sldId id="351" r:id="rId3"/>
    <p:sldId id="381" r:id="rId4"/>
    <p:sldId id="382" r:id="rId5"/>
    <p:sldId id="383" r:id="rId6"/>
    <p:sldId id="391" r:id="rId7"/>
    <p:sldId id="408" r:id="rId8"/>
    <p:sldId id="384" r:id="rId9"/>
    <p:sldId id="385" r:id="rId10"/>
    <p:sldId id="386" r:id="rId11"/>
    <p:sldId id="387" r:id="rId12"/>
    <p:sldId id="404" r:id="rId13"/>
    <p:sldId id="388" r:id="rId14"/>
    <p:sldId id="389" r:id="rId15"/>
    <p:sldId id="390" r:id="rId16"/>
    <p:sldId id="401" r:id="rId17"/>
    <p:sldId id="392" r:id="rId18"/>
    <p:sldId id="394" r:id="rId19"/>
    <p:sldId id="407" r:id="rId20"/>
    <p:sldId id="397" r:id="rId21"/>
    <p:sldId id="399" r:id="rId22"/>
    <p:sldId id="409" r:id="rId23"/>
    <p:sldId id="405" r:id="rId24"/>
    <p:sldId id="410" r:id="rId25"/>
    <p:sldId id="406" r:id="rId26"/>
    <p:sldId id="380" r:id="rId27"/>
    <p:sldId id="352" r:id="rId28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VnAxpIZ/2bJ3kKkLjNLtQ" hashData="Ux04TYccDtjjDGXGxX4YvXVrHZ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1C07"/>
    <a:srgbClr val="1116E9"/>
    <a:srgbClr val="1C861C"/>
    <a:srgbClr val="167ED4"/>
    <a:srgbClr val="663300"/>
    <a:srgbClr val="9933FF"/>
    <a:srgbClr val="21D951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6272" autoAdjust="0"/>
    <p:restoredTop sz="94664" autoAdjust="0"/>
  </p:normalViewPr>
  <p:slideViewPr>
    <p:cSldViewPr>
      <p:cViewPr varScale="1">
        <p:scale>
          <a:sx n="34" d="100"/>
          <a:sy n="34" d="100"/>
        </p:scale>
        <p:origin x="-432" y="-84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B8DEAA-A68F-41D4-B0E6-FEB0FD302A2A}" type="datetimeFigureOut">
              <a:rPr lang="es-ES" smtClean="0"/>
              <a:pPr/>
              <a:t>15/05/2013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60400" y="685800"/>
            <a:ext cx="55372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16EEA4-FD2F-4266-BDBC-D9654EB768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FFF7719-14BB-43FE-8632-55398F26890F}" type="slidenum">
              <a:rPr lang="es-ES"/>
              <a:pPr/>
              <a:t>6</a:t>
            </a:fld>
            <a:endParaRPr lang="es-ES"/>
          </a:p>
        </p:txBody>
      </p:sp>
      <p:sp>
        <p:nvSpPr>
          <p:cNvPr id="1116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1619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es-ES"/>
          </a:p>
        </p:txBody>
      </p:sp>
      <p:sp>
        <p:nvSpPr>
          <p:cNvPr id="36868" name="Espace réservé du numéro de diapositiv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14D1B239-5A5E-4E8A-9F9A-ECEC38631967}" type="slidenum">
              <a:rPr lang="fr-FR" sz="1200">
                <a:latin typeface="+mn-lt"/>
                <a:cs typeface="+mn-cs"/>
              </a:rPr>
              <a:pPr algn="r">
                <a:defRPr/>
              </a:pPr>
              <a:t>6</a:t>
            </a:fld>
            <a:endParaRPr lang="fr-FR" sz="1200">
              <a:latin typeface="+mn-lt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mtClean="0"/>
              <a:t>Aunque me falte el recuerdo</a:t>
            </a:r>
          </a:p>
          <a:p>
            <a:pPr eaLnBrk="1" hangingPunct="1">
              <a:spcBef>
                <a:spcPct val="0"/>
              </a:spcBef>
            </a:pPr>
            <a:endParaRPr lang="es-ES" smtClean="0"/>
          </a:p>
          <a:p>
            <a:pPr eaLnBrk="1" hangingPunct="1">
              <a:spcBef>
                <a:spcPct val="0"/>
              </a:spcBef>
            </a:pPr>
            <a:r>
              <a:rPr lang="es-ES" smtClean="0"/>
              <a:t>Autora : Amanda Hurtado</a:t>
            </a:r>
          </a:p>
        </p:txBody>
      </p:sp>
      <p:sp>
        <p:nvSpPr>
          <p:cNvPr id="143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A81A24-B3C5-4F35-866C-4DC6CC9D29D0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F622D83-340D-4C24-87BA-9D213DE56EF4}" type="slidenum">
              <a:rPr lang="es-ES"/>
              <a:pPr/>
              <a:t>21</a:t>
            </a:fld>
            <a:endParaRPr lang="es-ES"/>
          </a:p>
        </p:txBody>
      </p:sp>
      <p:sp>
        <p:nvSpPr>
          <p:cNvPr id="1136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3667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es-ES"/>
          </a:p>
        </p:txBody>
      </p:sp>
      <p:sp>
        <p:nvSpPr>
          <p:cNvPr id="37892" name="Espace réservé du numéro de diapositiv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E865D446-541B-48C6-AAC6-000687B645AE}" type="slidenum">
              <a:rPr lang="fr-FR" sz="1200">
                <a:latin typeface="+mn-lt"/>
                <a:cs typeface="+mn-cs"/>
              </a:rPr>
              <a:pPr algn="r">
                <a:defRPr/>
              </a:pPr>
              <a:t>21</a:t>
            </a:fld>
            <a:endParaRPr lang="fr-FR" sz="1200">
              <a:latin typeface="+mn-lt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A75C34-EAAF-4B2C-9E4A-6BA2752993E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4D4FB7-72EB-4730-A467-CB9F93C5217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594C92-DB75-43FA-9DC7-6AB30EECDE1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E2FC84-6282-4619-9925-6215F07F1E7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D7D770-17CE-4461-A49E-7614BD98E92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C61141-3562-402C-A8A3-86CF5CC223A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26B0BA-CCB1-400A-95D5-6C215C51BBB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93A9D0-D2CF-4272-890C-66897318DC9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8802A-C59F-48CA-B91E-821CB0B11DF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249330-BBC1-4115-95F8-5226C25F27C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DCB1A7-A090-4C29-B06C-81B5360B8BB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FF5A13-D971-4748-8D0E-95A3F2D2172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5952BF-E545-46E0-9516-46AE0F4F1F2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64F255-C458-482C-85D9-A2800B6E4C2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9038" y="3435350"/>
            <a:ext cx="10621962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1963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647179-BA6B-4871-AC42-2C19F02F3D3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36FA5C-A2D3-44F7-BA24-A66195C4C9E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27851A-A97E-49EE-8867-E7928D9FA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978998-C0A5-44FB-804F-E895C5EAD10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DA32EF-6164-4AEC-A9D7-0A05AC109BF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845B34-0565-4117-BB27-25849A3B409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8F2621-5211-4763-9E51-F3477ADF2F0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88963"/>
            <a:ext cx="5348288" cy="125618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9038" y="588963"/>
            <a:ext cx="15895637" cy="125618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198C27-B53C-4930-92B3-EEE343FC72D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defTabSz="2209800">
              <a:defRPr sz="3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 defTabSz="2209800">
              <a:defRPr sz="3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 defTabSz="2209800">
              <a:defRPr sz="3400"/>
            </a:lvl1pPr>
          </a:lstStyle>
          <a:p>
            <a:fld id="{01DA996E-633D-40F9-B273-641A4BEC0D88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6000">
    <p:random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9038" y="588963"/>
            <a:ext cx="21396325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9038" y="3435350"/>
            <a:ext cx="21396325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2621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9038" y="13406438"/>
            <a:ext cx="55467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defTabSz="2200275">
              <a:defRPr sz="3400"/>
            </a:lvl1pPr>
          </a:lstStyle>
          <a:p>
            <a:endParaRPr lang="es-ES_tradnl"/>
          </a:p>
        </p:txBody>
      </p:sp>
      <p:sp>
        <p:nvSpPr>
          <p:cNvPr id="2621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3238" y="13406438"/>
            <a:ext cx="75279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ctr" defTabSz="2200275">
              <a:defRPr sz="3400"/>
            </a:lvl1pPr>
          </a:lstStyle>
          <a:p>
            <a:endParaRPr lang="es-ES_tradnl"/>
          </a:p>
        </p:txBody>
      </p:sp>
      <p:sp>
        <p:nvSpPr>
          <p:cNvPr id="2621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67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r" defTabSz="2200275">
              <a:defRPr sz="3400"/>
            </a:lvl1pPr>
          </a:lstStyle>
          <a:p>
            <a:fld id="{27D1E202-CB91-4810-979C-904C1055E7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5500" indent="-825500" algn="l" defTabSz="2200275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525" indent="-687388" algn="l" defTabSz="2200275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550" indent="-549275" algn="l" defTabSz="2200275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9688" indent="-549275" algn="l" defTabSz="2200275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98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070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642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214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7786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gif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image" Target="../media/image3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gif"/><Relationship Id="rId4" Type="http://schemas.openxmlformats.org/officeDocument/2006/relationships/image" Target="../media/image5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png"/><Relationship Id="rId4" Type="http://schemas.openxmlformats.org/officeDocument/2006/relationships/image" Target="../media/image41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gif"/><Relationship Id="rId5" Type="http://schemas.openxmlformats.org/officeDocument/2006/relationships/image" Target="../media/image43.jpeg"/><Relationship Id="rId4" Type="http://schemas.openxmlformats.org/officeDocument/2006/relationships/image" Target="../media/image1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46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22.png"/><Relationship Id="rId5" Type="http://schemas.openxmlformats.org/officeDocument/2006/relationships/image" Target="../media/image5.gif"/><Relationship Id="rId4" Type="http://schemas.openxmlformats.org/officeDocument/2006/relationships/image" Target="../media/image4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48.gif"/><Relationship Id="rId4" Type="http://schemas.openxmlformats.org/officeDocument/2006/relationships/image" Target="../media/image5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0.png"/><Relationship Id="rId7" Type="http://schemas.openxmlformats.org/officeDocument/2006/relationships/image" Target="../media/image5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fond Image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3632"/>
            <a:ext cx="23774400" cy="14736107"/>
          </a:xfrm>
          <a:prstGeom prst="rect">
            <a:avLst/>
          </a:prstGeom>
          <a:noFill/>
        </p:spPr>
      </p:pic>
      <p:sp>
        <p:nvSpPr>
          <p:cNvPr id="261122" name="WordArt 14"/>
          <p:cNvSpPr>
            <a:spLocks noChangeArrowheads="1" noChangeShapeType="1" noTextEdit="1"/>
          </p:cNvSpPr>
          <p:nvPr/>
        </p:nvSpPr>
        <p:spPr bwMode="auto">
          <a:xfrm>
            <a:off x="19750088" y="1331913"/>
            <a:ext cx="2401887" cy="777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2400" kern="1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BlackChancery"/>
            </a:endParaRPr>
          </a:p>
        </p:txBody>
      </p:sp>
      <p:pic>
        <p:nvPicPr>
          <p:cNvPr id="261148" name="Picture 28" descr="CA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032788" y="11898313"/>
            <a:ext cx="2017712" cy="2106612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261149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0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1153" name="WordArt 33" descr="rainbow"/>
          <p:cNvSpPr>
            <a:spLocks noChangeArrowheads="1" noChangeShapeType="1" noTextEdit="1"/>
          </p:cNvSpPr>
          <p:nvPr/>
        </p:nvSpPr>
        <p:spPr bwMode="auto">
          <a:xfrm>
            <a:off x="16459232" y="12933401"/>
            <a:ext cx="4065588" cy="922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sp>
        <p:nvSpPr>
          <p:cNvPr id="12" name="WordArt 33" descr="rainbow"/>
          <p:cNvSpPr>
            <a:spLocks noChangeArrowheads="1" noChangeShapeType="1" noTextEdit="1"/>
          </p:cNvSpPr>
          <p:nvPr/>
        </p:nvSpPr>
        <p:spPr bwMode="auto">
          <a:xfrm>
            <a:off x="2528822" y="1289007"/>
            <a:ext cx="17573748" cy="17145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NO ME VUELVO A ENAMORAR</a:t>
            </a:r>
            <a:endParaRPr lang="es-ES" sz="3600" b="1" kern="10" dirty="0">
              <a:ln w="9525">
                <a:solidFill>
                  <a:srgbClr val="FFFF00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Forte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171500" y="13004839"/>
            <a:ext cx="464347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</a:rPr>
              <a:t>JULIO  IGLESIAS</a:t>
            </a:r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14" name="Picture 5" descr="Image8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12072939" cy="4733686"/>
          </a:xfrm>
          <a:prstGeom prst="rect">
            <a:avLst/>
          </a:prstGeom>
          <a:noFill/>
        </p:spPr>
      </p:pic>
      <p:pic>
        <p:nvPicPr>
          <p:cNvPr id="15" name="Picture 5" descr="Image8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1701461" y="0"/>
            <a:ext cx="12072939" cy="4733686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sndAc>
      <p:stSnd loop="1">
        <p:snd r:embed="rId2" name="julio iglesia - no me vuelvo a enamor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23774400" cy="14966763"/>
          </a:xfrm>
        </p:spPr>
      </p:pic>
      <p:pic>
        <p:nvPicPr>
          <p:cNvPr id="4" name="Image 12" descr="6024029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3954" y="11998753"/>
            <a:ext cx="4092111" cy="231875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410107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250" advClick="0" advTm="6000">
        <p:fade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 descr="!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23774400" cy="14722475"/>
          </a:xfrm>
        </p:spPr>
      </p:pic>
    </p:spTree>
    <p:extLst>
      <p:ext uri="{BB962C8B-B14F-4D97-AF65-F5344CB8AC3E}">
        <p14:creationId xmlns="" xmlns:p14="http://schemas.microsoft.com/office/powerpoint/2010/main" val="400172532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Click="0" advTm="6000">
        <p:fade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u.jimdo.com/www101/o/sb7c488e3ce9a43b1/img/i345cc54870cc374c/1288239116/std/image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489327"/>
          </a:xfrm>
          <a:prstGeom prst="rect">
            <a:avLst/>
          </a:prstGeom>
          <a:noFill/>
        </p:spPr>
      </p:pic>
      <p:pic>
        <p:nvPicPr>
          <p:cNvPr id="3" name="Picture 7" descr="Image2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883765" y="7824724"/>
            <a:ext cx="7862889" cy="623660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2" descr="Sans titre 1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2" name="Image 1" descr="007.jpg"/>
          <p:cNvPicPr>
            <a:picLocks noChangeAspect="1"/>
          </p:cNvPicPr>
          <p:nvPr/>
        </p:nvPicPr>
        <p:blipFill>
          <a:blip r:embed="rId4"/>
          <a:srcRect b="3796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08.jpg"/>
          <p:cNvPicPr>
            <a:picLocks noChangeAspect="1"/>
          </p:cNvPicPr>
          <p:nvPr/>
        </p:nvPicPr>
        <p:blipFill>
          <a:blip r:embed="rId5"/>
          <a:srcRect b="3796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597" name="Picture 5" descr="Image15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388919" y="558910"/>
            <a:ext cx="7491411" cy="103568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10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Users\TOURIA\Desktop\L'ART D'AIMER\D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4" name="Picture 3" descr="C:\Users\TOURIA\Desktop\L'ART D'AIMER\DIA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  <a:lum/>
          </a:blip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6" name="Picture 2" descr="C:\Users\TOURIA\Desktop\Moment Perd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734260">
            <a:off x="113321" y="1850512"/>
            <a:ext cx="8469432" cy="7838582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</p:spTree>
  </p:cSld>
  <p:clrMapOvr>
    <a:masterClrMapping/>
  </p:clrMapOvr>
  <p:transition spd="slow" advTm="1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4476Top_Paris_Dakara_C_.gif"/>
          <p:cNvPicPr>
            <a:picLocks noChangeAspect="1"/>
          </p:cNvPicPr>
          <p:nvPr/>
        </p:nvPicPr>
        <p:blipFill>
          <a:blip r:embed="rId2" cstate="print"/>
          <a:srcRect l="6250" t="5252" r="6250" b="10714"/>
          <a:stretch>
            <a:fillRect/>
          </a:stretch>
        </p:blipFill>
        <p:spPr>
          <a:xfrm>
            <a:off x="0" y="-766852"/>
            <a:ext cx="23663037" cy="15489327"/>
          </a:xfrm>
          <a:prstGeom prst="rect">
            <a:avLst/>
          </a:prstGeom>
        </p:spPr>
      </p:pic>
      <p:pic>
        <p:nvPicPr>
          <p:cNvPr id="8" name="Image 7" descr="dpmetmxm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 flipV="1">
            <a:off x="7206681" y="13794972"/>
            <a:ext cx="9633585" cy="927503"/>
          </a:xfrm>
          <a:prstGeom prst="rect">
            <a:avLst/>
          </a:prstGeom>
        </p:spPr>
      </p:pic>
      <p:pic>
        <p:nvPicPr>
          <p:cNvPr id="9" name="Image 8" descr="dpmetmxm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 flipV="1">
            <a:off x="19235625" y="7066675"/>
            <a:ext cx="7954226" cy="1123325"/>
          </a:xfrm>
          <a:prstGeom prst="rect">
            <a:avLst/>
          </a:prstGeom>
        </p:spPr>
      </p:pic>
      <p:pic>
        <p:nvPicPr>
          <p:cNvPr id="10" name="Image 9" descr="dpmetmxm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 flipV="1">
            <a:off x="7206681" y="0"/>
            <a:ext cx="9633585" cy="927503"/>
          </a:xfrm>
          <a:prstGeom prst="rect">
            <a:avLst/>
          </a:prstGeom>
        </p:spPr>
      </p:pic>
      <p:pic>
        <p:nvPicPr>
          <p:cNvPr id="11" name="Image 10" descr="dpmetmxm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 flipV="1">
            <a:off x="-2486837" y="7096042"/>
            <a:ext cx="7954226" cy="1123325"/>
          </a:xfrm>
          <a:prstGeom prst="rect">
            <a:avLst/>
          </a:prstGeom>
        </p:spPr>
      </p:pic>
    </p:spTree>
  </p:cSld>
  <p:clrMapOvr>
    <a:masterClrMapping/>
  </p:clrMapOvr>
  <p:transition spd="slow" advTm="7161">
    <p:wheel spokes="2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http://u.jimdo.com/www101/o/sb7c488e3ce9a43b1/img/i208322ec4daf5374/1278966120/std/imag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44521" cy="14722475"/>
          </a:xfrm>
          <a:prstGeom prst="rect">
            <a:avLst/>
          </a:prstGeom>
          <a:noFill/>
        </p:spPr>
      </p:pic>
      <p:sp>
        <p:nvSpPr>
          <p:cNvPr id="13" name="12 Extracto"/>
          <p:cNvSpPr/>
          <p:nvPr/>
        </p:nvSpPr>
        <p:spPr>
          <a:xfrm>
            <a:off x="0" y="0"/>
            <a:ext cx="23774400" cy="14722475"/>
          </a:xfrm>
          <a:prstGeom prst="flowChartExtract">
            <a:avLst/>
          </a:prstGeom>
          <a:solidFill>
            <a:srgbClr val="FFFF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4" name="13 Combinar"/>
          <p:cNvSpPr/>
          <p:nvPr/>
        </p:nvSpPr>
        <p:spPr>
          <a:xfrm>
            <a:off x="0" y="0"/>
            <a:ext cx="23774400" cy="14722475"/>
          </a:xfrm>
          <a:prstGeom prst="flowChartMerge">
            <a:avLst/>
          </a:prstGeom>
          <a:solidFill>
            <a:srgbClr val="FFFF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5" name="14 Extracto"/>
          <p:cNvSpPr/>
          <p:nvPr/>
        </p:nvSpPr>
        <p:spPr>
          <a:xfrm rot="5400000">
            <a:off x="4525963" y="-4525963"/>
            <a:ext cx="14722475" cy="23774400"/>
          </a:xfrm>
          <a:prstGeom prst="flowChartExtract">
            <a:avLst/>
          </a:prstGeom>
          <a:solidFill>
            <a:srgbClr val="FF99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6" name="15 Combinar"/>
          <p:cNvSpPr/>
          <p:nvPr/>
        </p:nvSpPr>
        <p:spPr>
          <a:xfrm rot="5400000">
            <a:off x="4525963" y="-4525963"/>
            <a:ext cx="14722475" cy="23774400"/>
          </a:xfrm>
          <a:prstGeom prst="flowChartMerge">
            <a:avLst/>
          </a:prstGeom>
          <a:solidFill>
            <a:srgbClr val="FF99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pic>
        <p:nvPicPr>
          <p:cNvPr id="10" name="Picture 2" descr="http://u.jimdo.com/www101/o/sb7c488e3ce9a43b1/img/i1b8cf11f647b7718/1278966119/std/imag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24819743" cy="14722475"/>
          </a:xfrm>
          <a:prstGeom prst="rect">
            <a:avLst/>
          </a:prstGeom>
          <a:noFill/>
        </p:spPr>
      </p:pic>
      <p:pic>
        <p:nvPicPr>
          <p:cNvPr id="8" name="Picture 2" descr="http://u.jimdo.com/www101/o/sb7c488e3ce9a43b1/img/i1b8cf11f647b7718/1278966119/std/image.jpg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24819743" cy="14722475"/>
          </a:xfrm>
          <a:prstGeom prst="rect">
            <a:avLst/>
          </a:prstGeom>
          <a:noFill/>
        </p:spPr>
      </p:pic>
      <p:pic>
        <p:nvPicPr>
          <p:cNvPr id="11" name="Picture 6" descr="Image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318990" y="10166004"/>
            <a:ext cx="6455410" cy="455647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8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" dur="8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" dur="8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" dur="8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8500"/>
                            </p:stCondLst>
                            <p:childTnLst>
                              <p:par>
                                <p:cTn id="52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TOURIA\Desktop\L'ART D'AIMER\1AZZ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4" name="Picture 2" descr="C:\Users\TOURIA\Desktop\L'ART D'AIMER\1AZZ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8" name="Picture 2" descr="C:\Users\TOURIA\Desktop\Nouveau dossier\9809551210080806289906061[1].png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 flipH="1">
            <a:off x="928611" y="1226830"/>
            <a:ext cx="8729640" cy="86082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23774400" cy="14722475"/>
          </a:xfrm>
        </p:spPr>
      </p:pic>
    </p:spTree>
    <p:extLst>
      <p:ext uri="{BB962C8B-B14F-4D97-AF65-F5344CB8AC3E}">
        <p14:creationId xmlns="" xmlns:p14="http://schemas.microsoft.com/office/powerpoint/2010/main" val="329669565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Click="0" advTm="6000">
        <p:randomBar dir="vert"/>
      </p:transition>
    </mc:Choice>
    <mc:Fallback>
      <p:transition spd="slow" advClick="0" advTm="6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1efdb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900203" y="-496943"/>
            <a:ext cx="25725445" cy="15930674"/>
          </a:xfrm>
          <a:prstGeom prst="rect">
            <a:avLst/>
          </a:prstGeom>
        </p:spPr>
      </p:pic>
      <p:pic>
        <p:nvPicPr>
          <p:cNvPr id="4" name="Image 3" descr="7od34re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17226" y="-367955"/>
            <a:ext cx="7429500" cy="3148974"/>
          </a:xfrm>
          <a:prstGeom prst="rect">
            <a:avLst/>
          </a:prstGeom>
        </p:spPr>
      </p:pic>
      <p:pic>
        <p:nvPicPr>
          <p:cNvPr id="5" name="Image 4" descr="7od34re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078888" y="11844169"/>
            <a:ext cx="7429500" cy="3148974"/>
          </a:xfrm>
          <a:prstGeom prst="rect">
            <a:avLst/>
          </a:prstGeom>
        </p:spPr>
      </p:pic>
    </p:spTree>
  </p:cSld>
  <p:clrMapOvr>
    <a:masterClrMapping/>
  </p:clrMapOvr>
  <p:transition spd="slow" advTm="12761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u.jimdo.com/www101/o/sb7c488e3ce9a43b1/img/i5e4a894cf2fd08f6/1278967192/std/image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43040" y="-613493"/>
            <a:ext cx="24765091" cy="15949460"/>
          </a:xfrm>
          <a:prstGeom prst="rect">
            <a:avLst/>
          </a:prstGeom>
          <a:noFill/>
        </p:spPr>
      </p:pic>
      <p:pic>
        <p:nvPicPr>
          <p:cNvPr id="3" name="Picture 2" descr="http://u.jimdo.com/www101/o/sb7c488e3ce9a43b1/img/i5e4a894cf2fd08f6/1278967192/std/image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757326" y="-496943"/>
            <a:ext cx="24531726" cy="155797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TOURIA\Desktop\L'ART D'AIMER\1AABA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6172516"/>
          </a:xfrm>
          <a:prstGeom prst="rect">
            <a:avLst/>
          </a:prstGeom>
          <a:noFill/>
        </p:spPr>
      </p:pic>
      <p:pic>
        <p:nvPicPr>
          <p:cNvPr id="6" name="Picture 2" descr="C:\Users\TOURIA\Desktop\L'ART D'AIMER\1AABAA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  <a:lum/>
          </a:blip>
          <a:srcRect/>
          <a:stretch>
            <a:fillRect/>
          </a:stretch>
        </p:blipFill>
        <p:spPr bwMode="auto">
          <a:xfrm>
            <a:off x="0" y="0"/>
            <a:ext cx="23774400" cy="16172516"/>
          </a:xfrm>
          <a:prstGeom prst="rect">
            <a:avLst/>
          </a:prstGeom>
          <a:noFill/>
        </p:spPr>
      </p:pic>
      <p:pic>
        <p:nvPicPr>
          <p:cNvPr id="4" name="Image 12" descr="6024029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3954" y="11998753"/>
            <a:ext cx="4092111" cy="2318758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23774400" cy="14722475"/>
          </a:xfrm>
        </p:spPr>
      </p:pic>
      <p:pic>
        <p:nvPicPr>
          <p:cNvPr id="5" name="Espace réservé du contenu 3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2">
                <a:tint val="45000"/>
                <a:satMod val="400000"/>
              </a:schemeClr>
            </a:duotone>
            <a:lum contrast="-7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09155416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6750" advClick="0" advTm="5000">
        <p:fade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8dd562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7254" y="0"/>
            <a:ext cx="18627146" cy="14722475"/>
          </a:xfrm>
          <a:prstGeom prst="rect">
            <a:avLst/>
          </a:prstGeom>
        </p:spPr>
      </p:pic>
      <p:pic>
        <p:nvPicPr>
          <p:cNvPr id="8" name="Image 7" descr="4f27dee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147251" cy="14722475"/>
          </a:xfrm>
          <a:prstGeom prst="rect">
            <a:avLst/>
          </a:prstGeom>
        </p:spPr>
      </p:pic>
      <p:pic>
        <p:nvPicPr>
          <p:cNvPr id="10" name="Image 9" descr="658f9c2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-1667183" y="5728465"/>
            <a:ext cx="8833485" cy="3442335"/>
          </a:xfrm>
          <a:prstGeom prst="rect">
            <a:avLst/>
          </a:prstGeom>
        </p:spPr>
      </p:pic>
      <p:pic>
        <p:nvPicPr>
          <p:cNvPr id="13" name="Image 12" descr="60240290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3954" y="11998753"/>
            <a:ext cx="4092111" cy="2318758"/>
          </a:xfrm>
          <a:prstGeom prst="rect">
            <a:avLst/>
          </a:prstGeom>
        </p:spPr>
      </p:pic>
      <p:pic>
        <p:nvPicPr>
          <p:cNvPr id="14" name="Image 13" descr="60240290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3954" y="559548"/>
            <a:ext cx="4092111" cy="2318758"/>
          </a:xfrm>
          <a:prstGeom prst="rect">
            <a:avLst/>
          </a:prstGeom>
        </p:spPr>
      </p:pic>
    </p:spTree>
  </p:cSld>
  <p:clrMapOvr>
    <a:masterClrMapping/>
  </p:clrMapOvr>
  <p:transition spd="slow" advTm="10702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l1kx7o5.gif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contrast="100000"/>
          </a:blip>
          <a:stretch>
            <a:fillRect/>
          </a:stretch>
        </p:blipFill>
        <p:spPr>
          <a:xfrm>
            <a:off x="0" y="0"/>
            <a:ext cx="23774400" cy="14781262"/>
          </a:xfrm>
          <a:prstGeom prst="rect">
            <a:avLst/>
          </a:prstGeom>
        </p:spPr>
      </p:pic>
      <p:pic>
        <p:nvPicPr>
          <p:cNvPr id="3" name="Image 2" descr="1e9ffa8b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147" y="360313"/>
            <a:ext cx="14859000" cy="15287731"/>
          </a:xfrm>
          <a:prstGeom prst="rect">
            <a:avLst/>
          </a:prstGeom>
        </p:spPr>
      </p:pic>
      <p:pic>
        <p:nvPicPr>
          <p:cNvPr id="4" name="Image 12" descr="60240290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71500" y="11147451"/>
            <a:ext cx="4092111" cy="2318758"/>
          </a:xfrm>
          <a:prstGeom prst="rect">
            <a:avLst/>
          </a:prstGeom>
        </p:spPr>
      </p:pic>
    </p:spTree>
  </p:cSld>
  <p:clrMapOvr>
    <a:masterClrMapping/>
  </p:clrMapOvr>
  <p:transition spd="slow" advTm="12683">
    <p:strip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2" name="Picture 2" descr="Sans titre 1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128003" name="Picture 3" descr="Sans tit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128004" name="Picture 4" descr="Sans tit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128005" name="Picture 5" descr="Image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407479" y="0"/>
            <a:ext cx="12171999" cy="5507296"/>
          </a:xfrm>
          <a:prstGeom prst="rect">
            <a:avLst/>
          </a:prstGeom>
          <a:noFill/>
        </p:spPr>
      </p:pic>
      <p:pic>
        <p:nvPicPr>
          <p:cNvPr id="128006" name="Picture 6" descr="Image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701465" y="1"/>
            <a:ext cx="12072936" cy="7207879"/>
          </a:xfrm>
          <a:prstGeom prst="rect">
            <a:avLst/>
          </a:prstGeom>
          <a:noFill/>
        </p:spPr>
      </p:pic>
      <p:pic>
        <p:nvPicPr>
          <p:cNvPr id="128007" name="Picture 7" descr="Image23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883765" y="7824724"/>
            <a:ext cx="7862889" cy="623660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280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80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280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280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8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5000"/>
                                        <p:tgtEl>
                                          <p:spTgt spid="128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280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28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280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280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128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4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0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1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800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2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800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3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80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u.jimdo.com/www101/o/sb7c488e3ce9a43b1/img/i82c441f53fffd255/1315112954/std/image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01290" y="-17"/>
            <a:ext cx="13373110" cy="14722492"/>
          </a:xfrm>
          <a:prstGeom prst="rect">
            <a:avLst/>
          </a:prstGeom>
          <a:noFill/>
        </p:spPr>
      </p:pic>
      <p:pic>
        <p:nvPicPr>
          <p:cNvPr id="3" name="Image 13" descr="a1f8bba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682" y="5060835"/>
            <a:ext cx="9658418" cy="9661640"/>
          </a:xfrm>
          <a:prstGeom prst="rect">
            <a:avLst/>
          </a:prstGeom>
        </p:spPr>
      </p:pic>
      <p:pic>
        <p:nvPicPr>
          <p:cNvPr id="4" name="Image 12" descr="60240290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00062" y="931817"/>
            <a:ext cx="4092111" cy="2318758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5060bd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814370" cy="14722475"/>
          </a:xfrm>
          <a:prstGeom prst="rect">
            <a:avLst/>
          </a:prstGeom>
        </p:spPr>
      </p:pic>
      <p:pic>
        <p:nvPicPr>
          <p:cNvPr id="4" name="Image 3" descr="63qzmeqk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814370" y="0"/>
            <a:ext cx="4960030" cy="14722475"/>
          </a:xfrm>
          <a:prstGeom prst="rect">
            <a:avLst/>
          </a:prstGeom>
        </p:spPr>
      </p:pic>
      <p:pic>
        <p:nvPicPr>
          <p:cNvPr id="9" name="Image 8" descr="010(1)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601976" y="5244539"/>
            <a:ext cx="8724035" cy="9477936"/>
          </a:xfrm>
          <a:prstGeom prst="rect">
            <a:avLst/>
          </a:prstGeom>
        </p:spPr>
      </p:pic>
      <p:pic>
        <p:nvPicPr>
          <p:cNvPr id="10" name="Image 9" descr="49688571050f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508291" y="559549"/>
            <a:ext cx="3706264" cy="2627925"/>
          </a:xfrm>
          <a:prstGeom prst="rect">
            <a:avLst/>
          </a:prstGeom>
        </p:spPr>
      </p:pic>
    </p:spTree>
  </p:cSld>
  <p:clrMapOvr>
    <a:masterClrMapping/>
  </p:clrMapOvr>
  <p:transition spd="slow" advTm="8299">
    <p:zoom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Picture 2" descr="Sans titre 1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2" name="Image 1" descr="008.jpg"/>
          <p:cNvPicPr>
            <a:picLocks noChangeAspect="1"/>
          </p:cNvPicPr>
          <p:nvPr/>
        </p:nvPicPr>
        <p:blipFill>
          <a:blip r:embed="rId4"/>
          <a:srcRect b="4861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09.jpg"/>
          <p:cNvPicPr>
            <a:picLocks noChangeAspect="1"/>
          </p:cNvPicPr>
          <p:nvPr/>
        </p:nvPicPr>
        <p:blipFill>
          <a:blip r:embed="rId5"/>
          <a:srcRect b="4861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45" name="Picture 5" descr="Image19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4126993">
            <a:off x="6477820" y="-3597961"/>
            <a:ext cx="3237581" cy="146732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26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26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12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Picture 2" descr="Sans titre 1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124931" name="Picture 3" descr="saint-valentin,deux-coeurs-deux-roses-je-t-aim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594360" y="-490749"/>
            <a:ext cx="24963120" cy="15703973"/>
          </a:xfrm>
          <a:prstGeom prst="rect">
            <a:avLst/>
          </a:prstGeom>
          <a:noFill/>
        </p:spPr>
      </p:pic>
      <p:pic>
        <p:nvPicPr>
          <p:cNvPr id="124932" name="Picture 4" descr="Image8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701465" y="0"/>
            <a:ext cx="12072936" cy="4048681"/>
          </a:xfrm>
          <a:prstGeom prst="rect">
            <a:avLst/>
          </a:prstGeom>
          <a:noFill/>
        </p:spPr>
      </p:pic>
      <p:pic>
        <p:nvPicPr>
          <p:cNvPr id="124933" name="Picture 5" descr="Image8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2072939" cy="4048681"/>
          </a:xfrm>
          <a:prstGeom prst="rect">
            <a:avLst/>
          </a:prstGeom>
          <a:noFill/>
        </p:spPr>
      </p:pic>
      <p:pic>
        <p:nvPicPr>
          <p:cNvPr id="124934" name="Picture 6" descr="Image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6567785" y="9569609"/>
            <a:ext cx="6455410" cy="4556471"/>
          </a:xfrm>
          <a:prstGeom prst="rect">
            <a:avLst/>
          </a:prstGeom>
          <a:noFill/>
        </p:spPr>
      </p:pic>
      <p:pic>
        <p:nvPicPr>
          <p:cNvPr id="124935" name="Picture 7" descr="st_valentin_bouches010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-1439593">
            <a:off x="6083936" y="8751694"/>
            <a:ext cx="2303145" cy="1288217"/>
          </a:xfrm>
          <a:prstGeom prst="rect">
            <a:avLst/>
          </a:prstGeom>
          <a:noFill/>
        </p:spPr>
      </p:pic>
      <p:pic>
        <p:nvPicPr>
          <p:cNvPr id="124936" name="Picture 8" descr="st_valentin_bouches010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2317745">
            <a:off x="13761085" y="6587628"/>
            <a:ext cx="3883979" cy="2170882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Click="0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124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6" name="Picture 2" descr="Sans titre 1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129027" name="Picture 3" descr="st-valentin20116"/>
          <p:cNvPicPr>
            <a:picLocks noChangeAspect="1" noChangeArrowheads="1"/>
          </p:cNvPicPr>
          <p:nvPr/>
        </p:nvPicPr>
        <p:blipFill>
          <a:blip r:embed="rId3"/>
          <a:srcRect b="16386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129028" name="Picture 4" descr="st-valentin20116"/>
          <p:cNvPicPr>
            <a:picLocks noChangeAspect="1" noChangeArrowheads="1"/>
          </p:cNvPicPr>
          <p:nvPr/>
        </p:nvPicPr>
        <p:blipFill>
          <a:blip r:embed="rId3"/>
          <a:srcRect b="15953"/>
          <a:stretch>
            <a:fillRect/>
          </a:stretch>
        </p:blipFill>
        <p:spPr bwMode="auto">
          <a:xfrm>
            <a:off x="0" y="0"/>
            <a:ext cx="23774400" cy="16170868"/>
          </a:xfrm>
          <a:prstGeom prst="rect">
            <a:avLst/>
          </a:prstGeom>
          <a:noFill/>
        </p:spPr>
      </p:pic>
      <p:pic>
        <p:nvPicPr>
          <p:cNvPr id="129029" name="Picture 5" descr="Image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701465" y="715676"/>
            <a:ext cx="12072936" cy="7882660"/>
          </a:xfrm>
          <a:prstGeom prst="rect">
            <a:avLst/>
          </a:prstGeom>
          <a:noFill/>
        </p:spPr>
      </p:pic>
      <p:pic>
        <p:nvPicPr>
          <p:cNvPr id="129030" name="Picture 6" descr="Image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8910"/>
            <a:ext cx="12072939" cy="479162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129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129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129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8" name="Picture 2" descr="Sans titre 1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126979" name="Picture 3" descr="fond Image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36107"/>
          </a:xfrm>
          <a:prstGeom prst="rect">
            <a:avLst/>
          </a:prstGeom>
          <a:noFill/>
        </p:spPr>
      </p:pic>
      <p:pic>
        <p:nvPicPr>
          <p:cNvPr id="126980" name="Picture 4" descr="Image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701465" y="0"/>
            <a:ext cx="12072936" cy="4733686"/>
          </a:xfrm>
          <a:prstGeom prst="rect">
            <a:avLst/>
          </a:prstGeom>
          <a:noFill/>
        </p:spPr>
      </p:pic>
      <p:pic>
        <p:nvPicPr>
          <p:cNvPr id="126981" name="Picture 5" descr="Image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072939" cy="4733686"/>
          </a:xfrm>
          <a:prstGeom prst="rect">
            <a:avLst/>
          </a:prstGeom>
          <a:noFill/>
        </p:spPr>
      </p:pic>
      <p:pic>
        <p:nvPicPr>
          <p:cNvPr id="126982" name="Picture 6" descr="ARTIFICE 8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0050" y="3806716"/>
            <a:ext cx="3504249" cy="2937679"/>
          </a:xfrm>
          <a:prstGeom prst="rect">
            <a:avLst/>
          </a:prstGeom>
          <a:noFill/>
        </p:spPr>
      </p:pic>
      <p:pic>
        <p:nvPicPr>
          <p:cNvPr id="126983" name="Picture 7" descr="ARTIFICE 8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080501" y="2259492"/>
            <a:ext cx="3689985" cy="3091037"/>
          </a:xfrm>
          <a:prstGeom prst="rect">
            <a:avLst/>
          </a:prstGeom>
          <a:noFill/>
        </p:spPr>
      </p:pic>
      <p:pic>
        <p:nvPicPr>
          <p:cNvPr id="126984" name="Picture 8" descr="ARTIFICE 8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385484" y="4887045"/>
            <a:ext cx="3694111" cy="3091039"/>
          </a:xfrm>
          <a:prstGeom prst="rect">
            <a:avLst/>
          </a:prstGeom>
          <a:noFill/>
        </p:spPr>
      </p:pic>
      <p:pic>
        <p:nvPicPr>
          <p:cNvPr id="9" name="Image 12" descr="602402903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53954" y="11998753"/>
            <a:ext cx="4092111" cy="2318758"/>
          </a:xfrm>
          <a:prstGeom prst="rect">
            <a:avLst/>
          </a:prstGeom>
        </p:spPr>
      </p:pic>
    </p:spTree>
  </p:cSld>
  <p:clrMapOvr>
    <a:masterClrMapping/>
  </p:clrMapOvr>
  <p:transition spd="slow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269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6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6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Espace réservé du contenu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23774400" cy="14722475"/>
          </a:xfrm>
          <a:prstGeom prst="rect">
            <a:avLst/>
          </a:prstGeom>
        </p:spPr>
      </p:pic>
      <p:sp>
        <p:nvSpPr>
          <p:cNvPr id="261122" name="WordArt 14"/>
          <p:cNvSpPr>
            <a:spLocks noChangeArrowheads="1" noChangeShapeType="1" noTextEdit="1"/>
          </p:cNvSpPr>
          <p:nvPr/>
        </p:nvSpPr>
        <p:spPr bwMode="auto">
          <a:xfrm>
            <a:off x="19750088" y="1331913"/>
            <a:ext cx="2401887" cy="777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2400" kern="1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BlackChancery"/>
            </a:endParaRPr>
          </a:p>
        </p:txBody>
      </p:sp>
      <p:pic>
        <p:nvPicPr>
          <p:cNvPr id="261148" name="Picture 28" descr="CA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032788" y="11898313"/>
            <a:ext cx="2017712" cy="2106612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261149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0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1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1153" name="WordArt 33" descr="rainbow"/>
          <p:cNvSpPr>
            <a:spLocks noChangeArrowheads="1" noChangeShapeType="1" noTextEdit="1"/>
          </p:cNvSpPr>
          <p:nvPr/>
        </p:nvSpPr>
        <p:spPr bwMode="auto">
          <a:xfrm>
            <a:off x="16424275" y="13265150"/>
            <a:ext cx="4065588" cy="922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sp>
        <p:nvSpPr>
          <p:cNvPr id="12" name="WordArt 33" descr="rainbow"/>
          <p:cNvSpPr>
            <a:spLocks noChangeArrowheads="1" noChangeShapeType="1" noTextEdit="1"/>
          </p:cNvSpPr>
          <p:nvPr/>
        </p:nvSpPr>
        <p:spPr bwMode="auto">
          <a:xfrm>
            <a:off x="1242938" y="1431883"/>
            <a:ext cx="8929750" cy="371477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Chiller" pitchFamily="82" charset="0"/>
                <a:cs typeface="FrankRuehl" pitchFamily="34" charset="-79"/>
              </a:rPr>
              <a:t>UN FUERTE ABRAZO</a:t>
            </a:r>
          </a:p>
          <a:p>
            <a:pPr algn="ctr"/>
            <a:r>
              <a:rPr lang="es-ES" sz="36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Chiller" pitchFamily="82" charset="0"/>
                <a:cs typeface="FrankRuehl" pitchFamily="34" charset="-79"/>
              </a:rPr>
              <a:t>QUE TENGAS UN </a:t>
            </a:r>
          </a:p>
          <a:p>
            <a:pPr algn="ctr"/>
            <a:r>
              <a:rPr lang="es-ES" sz="36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Chiller" pitchFamily="82" charset="0"/>
                <a:cs typeface="FrankRuehl" pitchFamily="34" charset="-79"/>
              </a:rPr>
              <a:t>BUEN DIA</a:t>
            </a:r>
            <a:endParaRPr lang="es-ES" sz="3600" b="1" kern="10" dirty="0">
              <a:ln w="9525">
                <a:solidFill>
                  <a:srgbClr val="FFFF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Chiller" pitchFamily="82" charset="0"/>
              <a:cs typeface="FrankRuehl" pitchFamily="34" charset="-79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3170" name="Picture 2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1401088" y="1308100"/>
            <a:ext cx="792162" cy="655638"/>
          </a:xfrm>
          <a:prstGeom prst="rect">
            <a:avLst/>
          </a:prstGeom>
          <a:noFill/>
        </p:spPr>
      </p:pic>
      <p:sp>
        <p:nvSpPr>
          <p:cNvPr id="263171" name="Rectangle 3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pPr algn="ctr" defTabSz="2200275"/>
            <a:endParaRPr lang="es-ES"/>
          </a:p>
        </p:txBody>
      </p:sp>
      <p:sp>
        <p:nvSpPr>
          <p:cNvPr id="263172" name="Rectangle 4"/>
          <p:cNvSpPr>
            <a:spLocks noChangeArrowheads="1"/>
          </p:cNvSpPr>
          <p:nvPr/>
        </p:nvSpPr>
        <p:spPr bwMode="auto">
          <a:xfrm>
            <a:off x="396875" y="327025"/>
            <a:ext cx="22980650" cy="14068425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63173" name="Rectangle 5"/>
          <p:cNvSpPr>
            <a:spLocks noChangeArrowheads="1"/>
          </p:cNvSpPr>
          <p:nvPr/>
        </p:nvSpPr>
        <p:spPr bwMode="auto">
          <a:xfrm>
            <a:off x="792163" y="654050"/>
            <a:ext cx="22190075" cy="13414375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63174" name="AutoShape 6" descr="postit"/>
          <p:cNvSpPr>
            <a:spLocks noChangeAspect="1" noChangeArrowheads="1"/>
          </p:cNvSpPr>
          <p:nvPr/>
        </p:nvSpPr>
        <p:spPr bwMode="auto">
          <a:xfrm>
            <a:off x="10896600" y="4743450"/>
            <a:ext cx="792163" cy="65405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263175" name="Picture 7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34200" y="11941175"/>
            <a:ext cx="9910763" cy="117316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63176" name="Text Box 8"/>
          <p:cNvSpPr txBox="1">
            <a:spLocks noChangeArrowheads="1"/>
          </p:cNvSpPr>
          <p:nvPr/>
        </p:nvSpPr>
        <p:spPr bwMode="auto">
          <a:xfrm>
            <a:off x="0" y="11076013"/>
            <a:ext cx="23774400" cy="58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>
              <a:spcBef>
                <a:spcPct val="50000"/>
              </a:spcBef>
            </a:pP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29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sp>
        <p:nvSpPr>
          <p:cNvPr id="263177" name="Text Box 9"/>
          <p:cNvSpPr txBox="1">
            <a:spLocks noChangeArrowheads="1"/>
          </p:cNvSpPr>
          <p:nvPr/>
        </p:nvSpPr>
        <p:spPr bwMode="auto">
          <a:xfrm>
            <a:off x="2378075" y="5562600"/>
            <a:ext cx="2773363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defTabSz="2200275">
              <a:spcBef>
                <a:spcPct val="50000"/>
              </a:spcBef>
            </a:pPr>
            <a:endParaRPr lang="es-ES"/>
          </a:p>
        </p:txBody>
      </p:sp>
      <p:pic>
        <p:nvPicPr>
          <p:cNvPr id="263178" name="Picture 10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84325" y="1308100"/>
            <a:ext cx="20605750" cy="27813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63179" name="Text Box 11"/>
          <p:cNvSpPr txBox="1">
            <a:spLocks noChangeArrowheads="1"/>
          </p:cNvSpPr>
          <p:nvPr/>
        </p:nvSpPr>
        <p:spPr bwMode="auto">
          <a:xfrm>
            <a:off x="0" y="5070475"/>
            <a:ext cx="23774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263180" name="Group 12"/>
          <p:cNvGraphicFramePr>
            <a:graphicFrameLocks noGrp="1"/>
          </p:cNvGraphicFramePr>
          <p:nvPr/>
        </p:nvGraphicFramePr>
        <p:xfrm>
          <a:off x="2314508" y="7432675"/>
          <a:ext cx="19069055" cy="2939228"/>
        </p:xfrm>
        <a:graphic>
          <a:graphicData uri="http://schemas.openxmlformats.org/drawingml/2006/table">
            <a:tbl>
              <a:tblPr/>
              <a:tblGrid>
                <a:gridCol w="3429024"/>
                <a:gridCol w="2927328"/>
                <a:gridCol w="3254637"/>
                <a:gridCol w="3101714"/>
                <a:gridCol w="3178998"/>
                <a:gridCol w="3177354"/>
              </a:tblGrid>
              <a:tr h="584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4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584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4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63203" name="Rectangle 35"/>
          <p:cNvSpPr>
            <a:spLocks noChangeArrowheads="1"/>
          </p:cNvSpPr>
          <p:nvPr/>
        </p:nvSpPr>
        <p:spPr bwMode="auto">
          <a:xfrm>
            <a:off x="0" y="6208713"/>
            <a:ext cx="23774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263204" name="Picture 36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13868400" y="3271838"/>
            <a:ext cx="9312275" cy="336073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26317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3170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"/>
</p:tagLst>
</file>

<file path=ppt/theme/theme1.xml><?xml version="1.0" encoding="utf-8"?>
<a:theme xmlns:a="http://schemas.openxmlformats.org/drawingml/2006/main" name="NO ME VUELVO A ENAMORAR">
  <a:themeElements>
    <a:clrScheme name="PINTURAS MITICA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INTURAS MITICA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INTURAS MITICA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S MITICA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S MITICA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S MITICA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S MITICA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S MITICA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NO ME VUELVO A ENAMORAR</Template>
  <TotalTime>10</TotalTime>
  <Words>73</Words>
  <Application>Microsoft Office PowerPoint</Application>
  <PresentationFormat>Personalizado</PresentationFormat>
  <Paragraphs>30</Paragraphs>
  <Slides>26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NO ME VUELVO A ENAMORAR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2013-05-15T15:04:30Z</dcterms:created>
  <dcterms:modified xsi:type="dcterms:W3CDTF">2013-05-15T15:14:50Z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