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6" r:id="rId4"/>
    <p:sldId id="259" r:id="rId5"/>
    <p:sldId id="278" r:id="rId6"/>
    <p:sldId id="272" r:id="rId7"/>
    <p:sldId id="261" r:id="rId8"/>
    <p:sldId id="262" r:id="rId9"/>
    <p:sldId id="273" r:id="rId10"/>
    <p:sldId id="263" r:id="rId11"/>
    <p:sldId id="274" r:id="rId12"/>
    <p:sldId id="264" r:id="rId13"/>
    <p:sldId id="265" r:id="rId14"/>
    <p:sldId id="260" r:id="rId15"/>
    <p:sldId id="266" r:id="rId16"/>
    <p:sldId id="275" r:id="rId17"/>
    <p:sldId id="267" r:id="rId18"/>
    <p:sldId id="268" r:id="rId19"/>
    <p:sldId id="269" r:id="rId20"/>
    <p:sldId id="277" r:id="rId2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osyg1IOrer0KG7fTMz6Hg==" hashData="9y89JfAWM4uanuKOupeioGh8Yq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336F2B"/>
    <a:srgbClr val="AFA383"/>
    <a:srgbClr val="DC6E88"/>
    <a:srgbClr val="A30563"/>
    <a:srgbClr val="7A044A"/>
    <a:srgbClr val="FF00FF"/>
    <a:srgbClr val="CCBDA0"/>
    <a:srgbClr val="000000"/>
    <a:srgbClr val="000099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02" y="-13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32D8-3A59-494A-AD72-582EB2A742A1}" type="datetimeFigureOut">
              <a:rPr lang="es-ES" smtClean="0"/>
              <a:pPr/>
              <a:t>05/02/2020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5F49E-B458-4596-8D48-C95016B417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82932D8-3A59-494A-AD72-582EB2A742A1}" type="datetimeFigureOut">
              <a:rPr lang="es-ES" smtClean="0"/>
              <a:pPr/>
              <a:t>05/02/2020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99A5F49E-B458-4596-8D48-C95016B417A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No me busques\Imágenes\1 - 1106221222411142068363039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42" name="Picture 1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211710"/>
            <a:ext cx="2714625" cy="1009650"/>
          </a:xfrm>
          <a:prstGeom prst="rect">
            <a:avLst/>
          </a:prstGeom>
          <a:noFill/>
        </p:spPr>
      </p:pic>
      <p:pic>
        <p:nvPicPr>
          <p:cNvPr id="1044" name="Picture 2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627534"/>
            <a:ext cx="1457325" cy="923925"/>
          </a:xfrm>
          <a:prstGeom prst="rect">
            <a:avLst/>
          </a:prstGeom>
          <a:noFill/>
        </p:spPr>
      </p:pic>
      <p:pic>
        <p:nvPicPr>
          <p:cNvPr id="1046" name="Picture 2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419622"/>
            <a:ext cx="1409700" cy="904875"/>
          </a:xfrm>
          <a:prstGeom prst="rect">
            <a:avLst/>
          </a:prstGeom>
          <a:noFill/>
        </p:spPr>
      </p:pic>
      <p:sp>
        <p:nvSpPr>
          <p:cNvPr id="15" name="14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225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192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2607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3073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32" name="AutoShape 8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4" name="AutoShape 10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6" name="AutoShape 12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8" name="AutoShape 14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>
    <p:sndAc>
      <p:stSnd>
        <p:snd r:embed="rId2" name="Nicolas de Angelis - Implora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3" grpId="0" animBg="1"/>
      <p:bldP spid="11" grpId="0" animBg="1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No me busques\Imágenes\2 - 3e00ac3fbaf2eedc346a4207c3a8741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988" y="-12700"/>
            <a:ext cx="919956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No me busques\Imágenes\3 - 6556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92080" y="699542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me busques donde la noche es eterna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4" descr="E:\PPS  EXCLUSIVOS\- No me busques\Imágenes\4 - 8b61da96bcee53793071acea1fe7e335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63888" y="2067694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Búscame al amanecer del nuevo día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E:\PPS  EXCLUSIVOS\- No me busques\Imágenes\Lilies_Blonde_girl_Smile_499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868144" y="3579862"/>
            <a:ext cx="2808312" cy="1200329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rgbClr val="A30563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Donde los sueños son renovados y la esperanza florece</a:t>
            </a:r>
            <a:endParaRPr lang="es-ES" sz="2400" b="1" dirty="0">
              <a:ln w="12700">
                <a:solidFill>
                  <a:srgbClr val="A30563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CCBD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DC6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7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No me busques\Imágenes\6 - 1f79711dbced92c5754ef8500e9356e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flipV="1">
            <a:off x="3" y="0"/>
            <a:ext cx="2500313" cy="5143500"/>
          </a:xfrm>
          <a:prstGeom prst="rtTriangle">
            <a:avLst/>
          </a:prstGeom>
          <a:solidFill>
            <a:srgbClr val="21731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C0A86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28" y="0"/>
            <a:ext cx="2428875" cy="5143500"/>
          </a:xfrm>
          <a:prstGeom prst="rtTriangle">
            <a:avLst/>
          </a:prstGeom>
          <a:solidFill>
            <a:srgbClr val="21731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C0A86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C0A86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21731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21731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C0A86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9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PPS  EXCLUSIVOS\- No me busques\Imágenes\7 - 12068702_144272092588621_1980075230968362997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5088"/>
          </a:xfrm>
          <a:prstGeom prst="rect">
            <a:avLst/>
          </a:prstGeom>
          <a:noFill/>
        </p:spPr>
      </p:pic>
      <p:pic>
        <p:nvPicPr>
          <p:cNvPr id="6146" name="Picture 2" descr="E:\PPS  EXCLUSIVOS\- No me busques\Imágenes\7 - 12068702_144272092588621_1980075230968362997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5670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267494"/>
            <a:ext cx="2927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rgbClr val="FFFF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me busques en lo establecido</a:t>
            </a:r>
            <a:endParaRPr lang="es-ES" sz="2400" b="1" dirty="0">
              <a:ln w="12700">
                <a:solidFill>
                  <a:srgbClr val="FFFF00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7" name="Picture 3" descr="E:\PPS  EXCLUSIVOS\- No me busques\Imágenes\8 - DSCF571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75656" y="41151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rgbClr val="FFFF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la tradición, </a:t>
            </a:r>
          </a:p>
          <a:p>
            <a:pPr algn="ctr"/>
            <a:r>
              <a:rPr lang="es-ES" sz="2400" b="1" dirty="0" smtClean="0">
                <a:ln w="12700">
                  <a:solidFill>
                    <a:srgbClr val="FFFF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lo que nos dieron hecho</a:t>
            </a:r>
            <a:endParaRPr lang="es-ES" sz="2400" b="1" dirty="0">
              <a:ln w="12700">
                <a:solidFill>
                  <a:srgbClr val="FFFF00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E:\PPS  EXCLUSIVOS\- No me busques\Imágenes\604901a46168bebd6d30242c96d899c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173" name="Picture 5" descr="E:\PPS  EXCLUSIVOS\- No me busques\Imágenes\604901a46168bebd6d30242c96d899c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3075806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el camino </a:t>
            </a:r>
          </a:p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nos obligaron a seguir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1" name="Picture 3" descr="E:\PPS  EXCLUSIVOS\- No me busques\Imágenes\10 - molinos-de-bellido-isla-de-la-palma-santa-cruz-de-tenerife-españa-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530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752682"/>
            <a:ext cx="1965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rgbClr val="0000FF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lo caduco</a:t>
            </a:r>
            <a:endParaRPr lang="es-ES" sz="2400" b="1" dirty="0">
              <a:ln w="12700">
                <a:solidFill>
                  <a:srgbClr val="0000FF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No me busques\Imágenes\11 - 044d029373e62d3881b2b49f7e8ff0d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81600"/>
          </a:xfrm>
          <a:prstGeom prst="rect">
            <a:avLst/>
          </a:prstGeom>
          <a:noFill/>
        </p:spPr>
      </p:pic>
      <p:pic>
        <p:nvPicPr>
          <p:cNvPr id="8194" name="Picture 2" descr="E:\PPS  EXCLUSIVOS\- No me busques\Imágenes\11 - 044d029373e62d3881b2b49f7e8ff0d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No me busques\Imágenes\13 - ac8dcbe225b2ccf6cbb2c31acde8d7e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355726"/>
            <a:ext cx="36647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Búscame </a:t>
            </a:r>
          </a:p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haciendo camino al andar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18" name="Picture 2" descr="E:\PPS  EXCLUSIVOS\- No me busques\Imágenes\12 - 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3219822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la nueva senda </a:t>
            </a:r>
          </a:p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un día se ampliará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E:\PPS  EXCLUSIVOS\- No me busques\Imágenes\14 - 8e7d5d734d764f4adb272d13396312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44" name="Picture 4" descr="E:\PPS  EXCLUSIVOS\- No me busques\Imágenes\14 - 8e7d5d734d764f4adb272d13396312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42" name="Picture 2" descr="E:\PPS  EXCLUSIVOS\- No me busques\Imágenes\14 - 8e7d5d734d764f4adb272d13396312a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02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02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No me busques\Imágenes\15 - maxresdefault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1923678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me busques en lo inamovible</a:t>
            </a:r>
            <a:endParaRPr lang="es-ES" sz="2400" b="1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7" name="Picture 3" descr="E:\PPS  EXCLUSIVOS\- No me busques\Imágenes\16 - 26625194745_ef191f6f3e_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1635646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lo que está parado en el tiempo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F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No me busques\Imágenes\17 - arbol-se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19874" cy="5143500"/>
          </a:xfrm>
          <a:prstGeom prst="rect">
            <a:avLst/>
          </a:prstGeom>
          <a:noFill/>
        </p:spPr>
      </p:pic>
      <p:pic>
        <p:nvPicPr>
          <p:cNvPr id="12292" name="Picture 4" descr="E:\PPS  EXCLUSIVOS\- No me busques\Imágenes\17 - arbol-se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3689"/>
            <a:ext cx="8050365" cy="4540310"/>
          </a:xfrm>
          <a:prstGeom prst="rect">
            <a:avLst/>
          </a:prstGeom>
          <a:noFill/>
          <a:ln w="28575">
            <a:solidFill>
              <a:schemeClr val="accent3">
                <a:lumMod val="50000"/>
              </a:schemeClr>
            </a:solidFill>
          </a:ln>
        </p:spPr>
      </p:pic>
      <p:pic>
        <p:nvPicPr>
          <p:cNvPr id="12293" name="Picture 5" descr="E:\PPS  EXCLUSIVOS\- No me busques\Imágenes\17 - arbol-se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45965"/>
            <a:ext cx="6912768" cy="3817495"/>
          </a:xfrm>
          <a:prstGeom prst="rect">
            <a:avLst/>
          </a:prstGeom>
          <a:noFill/>
          <a:ln w="28575">
            <a:solidFill>
              <a:schemeClr val="accent3">
                <a:lumMod val="50000"/>
              </a:schemeClr>
            </a:solidFill>
          </a:ln>
        </p:spPr>
      </p:pic>
      <p:sp>
        <p:nvSpPr>
          <p:cNvPr id="2" name="1 CuadroTexto"/>
          <p:cNvSpPr txBox="1"/>
          <p:nvPr/>
        </p:nvSpPr>
        <p:spPr>
          <a:xfrm>
            <a:off x="5868144" y="1131590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esperanzas de renacer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No me busques\Imágenes\5 - ChomikImage (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4098" name="Picture 2" descr="E:\PPS  EXCLUSIVOS\- No me busques\Imágenes\5 - ChomikImage (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PPS  EXCLUSIVOS\- No me busques\Imágenes\18 - Imagen2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13314" name="Picture 2" descr="E:\PPS  EXCLUSIVOS\- No me busques\Imágenes\18 - Imagen2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2643758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rgbClr val="00004C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¿Sabes que dentro de nosotros </a:t>
            </a:r>
          </a:p>
          <a:p>
            <a:pPr algn="ctr"/>
            <a:r>
              <a:rPr lang="es-ES" sz="2400" b="1" dirty="0" smtClean="0">
                <a:ln w="12700">
                  <a:solidFill>
                    <a:srgbClr val="00004C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hay siempre una primavera por florecer?                    </a:t>
            </a:r>
            <a:endParaRPr lang="es-ES" sz="2400" b="1" dirty="0">
              <a:ln w="12700">
                <a:solidFill>
                  <a:srgbClr val="00004C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PPS  EXCLUSIVOS\- No me busques\Imágenes\19 - 399034_10150889609734229_539173682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pic>
        <p:nvPicPr>
          <p:cNvPr id="4" name="Picture 2" descr="E:\PPS  EXCLUSIVOS\- No me busques\Imágenes\19 - 399034_10150889609734229_539173682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pic>
        <p:nvPicPr>
          <p:cNvPr id="14338" name="Picture 2" descr="E:\PPS  EXCLUSIVOS\- No me busques\Imágenes\19 - 399034_10150889609734229_539173682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2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No me busques\Imágenes\20 - The_Magic_of_Faerie_tales_by_rustymerma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267494"/>
            <a:ext cx="2886766" cy="2380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Búscame intentando leer las páginas</a:t>
            </a:r>
          </a:p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el libro de la vida nos presenta cada día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5363" name="Picture 3" descr="E:\PPS  EXCLUSIVOS\- No me busques\Imágenes\21 - Fields_Lavandula_Trees_49504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9050"/>
            <a:ext cx="9143999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411510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poder aprender </a:t>
            </a:r>
          </a:p>
          <a:p>
            <a:pPr algn="ctr"/>
            <a:r>
              <a:rPr lang="es-ES" sz="24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sus sabias lecciones</a:t>
            </a:r>
            <a:endParaRPr lang="es-ES" sz="24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No me busques\Imágenes\22 - 0b7180a9b0ce32543369e097b5603e8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3" y="11113"/>
            <a:ext cx="9094787" cy="51212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A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395536" y="2931790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Implora</a:t>
            </a:r>
          </a:p>
          <a:p>
            <a:r>
              <a:rPr lang="es-ES" sz="2200" b="1" dirty="0" err="1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Nicolas</a:t>
            </a:r>
            <a:r>
              <a:rPr lang="es-ES" sz="22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</a:t>
            </a:r>
            <a:r>
              <a:rPr lang="es-ES" sz="2200" b="1" dirty="0" err="1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Angelis</a:t>
            </a:r>
            <a:endParaRPr lang="es-ES" sz="22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2355726"/>
            <a:ext cx="182614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2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Febrero 2020</a:t>
            </a:r>
            <a:endParaRPr lang="es-ES" sz="22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4011910"/>
            <a:ext cx="28921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Autora poema: </a:t>
            </a:r>
          </a:p>
          <a:p>
            <a:r>
              <a:rPr lang="es-ES" sz="2200" b="1" dirty="0" smtClean="0">
                <a:ln w="12700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Mari Carmen Martínez</a:t>
            </a:r>
            <a:endParaRPr lang="es-ES" sz="2200" b="1" dirty="0">
              <a:ln w="12700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7308304" y="3075806"/>
            <a:ext cx="1296144" cy="1665910"/>
            <a:chOff x="6948264" y="2205038"/>
            <a:chExt cx="1763959" cy="1572609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2" cy="348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b="1" dirty="0">
                  <a:ln w="12700">
                    <a:solidFill>
                      <a:schemeClr val="tx1"/>
                    </a:solidFill>
                  </a:ln>
                  <a:noFill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22" name="21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3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1823</TotalTime>
  <Words>161</Words>
  <Application>Microsoft Office PowerPoint</Application>
  <PresentationFormat>Presentación en pantalla (16:9)</PresentationFormat>
  <Paragraphs>31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27</cp:revision>
  <dcterms:created xsi:type="dcterms:W3CDTF">2019-11-15T23:06:39Z</dcterms:created>
  <dcterms:modified xsi:type="dcterms:W3CDTF">2020-02-05T00:31:47Z</dcterms:modified>
</cp:coreProperties>
</file>