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70" r:id="rId13"/>
    <p:sldId id="269" r:id="rId14"/>
  </p:sldIdLst>
  <p:sldSz cx="9144000" cy="5143500" type="screen16x9"/>
  <p:notesSz cx="6858000" cy="9144000"/>
  <p:embeddedFontLst>
    <p:embeddedFont>
      <p:font typeface="Comic Sans MS" pitchFamily="66" charset="0"/>
      <p:regular r:id="rId15"/>
      <p:bold r:id="rId16"/>
      <p:italic r:id="rId17"/>
      <p:boldItalic r:id="rId18"/>
    </p:embeddedFont>
    <p:embeddedFont>
      <p:font typeface="Calibri" pitchFamily="34" charset="0"/>
      <p:regular r:id="rId19"/>
      <p:bold r:id="rId20"/>
      <p:italic r:id="rId21"/>
      <p:boldItalic r:id="rId22"/>
    </p:embeddedFont>
    <p:embeddedFont>
      <p:font typeface="Kristen ITC" pitchFamily="66" charset="0"/>
      <p:regular r:id="rId23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/AVypYJrUIxdGTH3YZJhw==" hashData="g3qHk7gNdhxbhhYKP/wQJHi0qn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8CAF"/>
    <a:srgbClr val="920000"/>
    <a:srgbClr val="F5D16B"/>
    <a:srgbClr val="800000"/>
    <a:srgbClr val="FF6600"/>
    <a:srgbClr val="CC6600"/>
    <a:srgbClr val="FF33CC"/>
    <a:srgbClr val="9933FF"/>
    <a:srgbClr val="008000"/>
    <a:srgbClr val="C567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528" y="-21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8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C3B3A-9BD7-4D00-9EBA-B82B18683D76}" type="datetimeFigureOut">
              <a:rPr lang="es-ES" smtClean="0"/>
              <a:t>28/09/2022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4137A-CFF8-4F51-BD1B-9EBA82303D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46768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C3B3A-9BD7-4D00-9EBA-B82B18683D76}" type="datetimeFigureOut">
              <a:rPr lang="es-ES" smtClean="0"/>
              <a:t>28/09/2022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4137A-CFF8-4F51-BD1B-9EBA82303D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594525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C3B3A-9BD7-4D00-9EBA-B82B18683D76}" type="datetimeFigureOut">
              <a:rPr lang="es-ES" smtClean="0"/>
              <a:t>28/09/2022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4137A-CFF8-4F51-BD1B-9EBA82303D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44827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C3B3A-9BD7-4D00-9EBA-B82B18683D76}" type="datetimeFigureOut">
              <a:rPr lang="es-ES" smtClean="0"/>
              <a:t>28/09/2022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4137A-CFF8-4F51-BD1B-9EBA82303D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5923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C3B3A-9BD7-4D00-9EBA-B82B18683D76}" type="datetimeFigureOut">
              <a:rPr lang="es-ES" smtClean="0"/>
              <a:t>28/09/2022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4137A-CFF8-4F51-BD1B-9EBA82303D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3051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C3B3A-9BD7-4D00-9EBA-B82B18683D76}" type="datetimeFigureOut">
              <a:rPr lang="es-ES" smtClean="0"/>
              <a:t>28/09/2022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4137A-CFF8-4F51-BD1B-9EBA82303D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8491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C3B3A-9BD7-4D00-9EBA-B82B18683D76}" type="datetimeFigureOut">
              <a:rPr lang="es-ES" smtClean="0"/>
              <a:t>28/09/2022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4137A-CFF8-4F51-BD1B-9EBA82303D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11678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C3B3A-9BD7-4D00-9EBA-B82B18683D76}" type="datetimeFigureOut">
              <a:rPr lang="es-ES" smtClean="0"/>
              <a:t>28/09/2022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4137A-CFF8-4F51-BD1B-9EBA82303D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22165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C3B3A-9BD7-4D00-9EBA-B82B18683D76}" type="datetimeFigureOut">
              <a:rPr lang="es-ES" smtClean="0"/>
              <a:t>28/09/2022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4137A-CFF8-4F51-BD1B-9EBA82303D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4701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C3B3A-9BD7-4D00-9EBA-B82B18683D76}" type="datetimeFigureOut">
              <a:rPr lang="es-ES" smtClean="0"/>
              <a:t>28/09/2022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4137A-CFF8-4F51-BD1B-9EBA82303D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9419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C3B3A-9BD7-4D00-9EBA-B82B18683D76}" type="datetimeFigureOut">
              <a:rPr lang="es-ES" smtClean="0"/>
              <a:t>28/09/2022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4137A-CFF8-4F51-BD1B-9EBA82303D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6241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6C3B3A-9BD7-4D00-9EBA-B82B18683D76}" type="datetimeFigureOut">
              <a:rPr lang="es-ES" smtClean="0"/>
              <a:t>28/09/2022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4137A-CFF8-4F51-BD1B-9EBA82303D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1722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g"/><Relationship Id="rId7" Type="http://schemas.openxmlformats.org/officeDocument/2006/relationships/image" Target="../media/image4.png"/><Relationship Id="rId12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11" Type="http://schemas.openxmlformats.org/officeDocument/2006/relationships/image" Target="../media/image7.png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openxmlformats.org/officeDocument/2006/relationships/image" Target="../media/image2.gif"/><Relationship Id="rId9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7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microsoft.com/office/2007/relationships/hdphoto" Target="../media/hdphoto3.wdp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21.png"/><Relationship Id="rId4" Type="http://schemas.openxmlformats.org/officeDocument/2006/relationships/image" Target="../media/image20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g"/><Relationship Id="rId3" Type="http://schemas.openxmlformats.org/officeDocument/2006/relationships/image" Target="../media/image9.jpg"/><Relationship Id="rId7" Type="http://schemas.openxmlformats.org/officeDocument/2006/relationships/image" Target="../media/image2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microsoft.com/office/2007/relationships/hdphoto" Target="../media/hdphoto4.wdp"/><Relationship Id="rId4" Type="http://schemas.openxmlformats.org/officeDocument/2006/relationships/image" Target="../media/image22.png"/><Relationship Id="rId9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7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27.jpeg"/><Relationship Id="rId4" Type="http://schemas.openxmlformats.org/officeDocument/2006/relationships/image" Target="../media/image26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9.jpg"/><Relationship Id="rId7" Type="http://schemas.openxmlformats.org/officeDocument/2006/relationships/image" Target="../media/image3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microsoft.com/office/2007/relationships/hdphoto" Target="../media/hdphoto6.wdp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0.png"/><Relationship Id="rId18" Type="http://schemas.openxmlformats.org/officeDocument/2006/relationships/image" Target="../media/image4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2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6.png"/><Relationship Id="rId11" Type="http://schemas.openxmlformats.org/officeDocument/2006/relationships/image" Target="../media/image3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5.png"/><Relationship Id="rId9" Type="http://schemas.openxmlformats.org/officeDocument/2006/relationships/image" Target="../media/image3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95486"/>
            <a:ext cx="8784976" cy="4752528"/>
          </a:xfrm>
          <a:prstGeom prst="rect">
            <a:avLst/>
          </a:prstGeom>
          <a:ln w="38100">
            <a:solidFill>
              <a:srgbClr val="F5D16B"/>
            </a:solidFill>
          </a:ln>
        </p:spPr>
      </p:pic>
      <p:sp>
        <p:nvSpPr>
          <p:cNvPr id="8" name="7 Rectángulo redondeado"/>
          <p:cNvSpPr/>
          <p:nvPr/>
        </p:nvSpPr>
        <p:spPr>
          <a:xfrm>
            <a:off x="1547664" y="987574"/>
            <a:ext cx="4968552" cy="2880320"/>
          </a:xfrm>
          <a:prstGeom prst="roundRect">
            <a:avLst/>
          </a:prstGeom>
          <a:solidFill>
            <a:srgbClr val="920000"/>
          </a:solidFill>
          <a:ln>
            <a:solidFill>
              <a:srgbClr val="F5D16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16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64088" y="643504"/>
            <a:ext cx="2808313" cy="3605442"/>
          </a:xfrm>
          <a:prstGeom prst="rect">
            <a:avLst/>
          </a:prstGeom>
          <a:ln w="38100">
            <a:solidFill>
              <a:srgbClr val="80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353">
            <a:off x="244306" y="404855"/>
            <a:ext cx="4856100" cy="565408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372466"/>
            <a:ext cx="1008112" cy="367330"/>
          </a:xfrm>
          <a:prstGeom prst="rect">
            <a:avLst/>
          </a:prstGeom>
        </p:spPr>
      </p:pic>
      <p:pic>
        <p:nvPicPr>
          <p:cNvPr id="16" name="15 Imagen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87" t="9388" r="69023" b="62784"/>
          <a:stretch/>
        </p:blipFill>
        <p:spPr>
          <a:xfrm rot="4002363">
            <a:off x="990636" y="963085"/>
            <a:ext cx="537992" cy="66149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" name="19 Imagen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87" t="9388" r="69023" b="62784"/>
          <a:stretch/>
        </p:blipFill>
        <p:spPr>
          <a:xfrm rot="4002363">
            <a:off x="3574547" y="2682004"/>
            <a:ext cx="507353" cy="62381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1" name="20 Imagen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87" t="9388" r="69023" b="62784"/>
          <a:stretch/>
        </p:blipFill>
        <p:spPr>
          <a:xfrm rot="4002363">
            <a:off x="667449" y="3320627"/>
            <a:ext cx="873626" cy="103374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792" y="987574"/>
            <a:ext cx="3870640" cy="1225195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631" y="1671693"/>
            <a:ext cx="3358618" cy="1993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519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3000">
        <p14:prism isContent="1" isInverted="1"/>
        <p:sndAc>
          <p:stSnd>
            <p:snd r:embed="rId2" name="Por Amor - Gloria Estefan  Jon Secada red.wav"/>
          </p:stSnd>
        </p:sndAc>
      </p:transition>
    </mc:Choice>
    <mc:Fallback xmlns="">
      <p:transition spd="slow" advClick="0" advTm="13000">
        <p:fade/>
        <p:sndAc>
          <p:stSnd>
            <p:snd r:embed="rId12" name="Por Amor - Gloria Estefan  Jon Secada re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10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4692" y="626021"/>
            <a:ext cx="4829738" cy="2910827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39"/>
          <a:stretch/>
        </p:blipFill>
        <p:spPr>
          <a:xfrm>
            <a:off x="323528" y="339502"/>
            <a:ext cx="8496944" cy="4536504"/>
          </a:xfrm>
          <a:prstGeom prst="rect">
            <a:avLst/>
          </a:prstGeom>
          <a:ln w="38100">
            <a:solidFill>
              <a:srgbClr val="F5D16B"/>
            </a:solidFill>
          </a:ln>
          <a:effectLst>
            <a:outerShdw blurRad="63500" sx="101000" sy="101000" algn="ctr" rotWithShape="0">
              <a:prstClr val="black">
                <a:alpha val="21000"/>
              </a:prstClr>
            </a:out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55526"/>
            <a:ext cx="8208912" cy="4119036"/>
          </a:xfrm>
          <a:prstGeom prst="rect">
            <a:avLst/>
          </a:prstGeom>
          <a:ln w="28575">
            <a:solidFill>
              <a:srgbClr val="F5D16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55526"/>
            <a:ext cx="8208912" cy="4119036"/>
          </a:xfrm>
          <a:prstGeom prst="rect">
            <a:avLst/>
          </a:prstGeom>
          <a:ln w="28575">
            <a:solidFill>
              <a:srgbClr val="F5D16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6" name="5 CuadroTexto"/>
          <p:cNvSpPr txBox="1"/>
          <p:nvPr/>
        </p:nvSpPr>
        <p:spPr>
          <a:xfrm>
            <a:off x="660264" y="987574"/>
            <a:ext cx="42530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dirty="0" smtClean="0">
                <a:solidFill>
                  <a:srgbClr val="9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 alguien se ha marchado de tu lado, </a:t>
            </a:r>
          </a:p>
          <a:p>
            <a:pPr algn="ctr"/>
            <a:r>
              <a:rPr lang="es-ES" sz="1400" dirty="0" smtClean="0">
                <a:solidFill>
                  <a:srgbClr val="9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responde a tu amor, o se ha burlado no llores</a:t>
            </a:r>
            <a:r>
              <a:rPr lang="es-ES" b="1" dirty="0" smtClean="0">
                <a:solidFill>
                  <a:srgbClr val="9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</a:t>
            </a:r>
            <a:endParaRPr lang="es-ES" b="1" dirty="0">
              <a:solidFill>
                <a:srgbClr val="9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4125372" y="1572349"/>
            <a:ext cx="4354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dirty="0">
                <a:solidFill>
                  <a:srgbClr val="F5D1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Dios observa, y a cada ser cuando mas lo necesite </a:t>
            </a:r>
          </a:p>
          <a:p>
            <a:pPr algn="ctr"/>
            <a:r>
              <a:rPr lang="es-ES" sz="1400" dirty="0">
                <a:solidFill>
                  <a:srgbClr val="F5D1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le dará lo que merece.</a:t>
            </a: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372466"/>
            <a:ext cx="1008112" cy="367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389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9000">
        <p14:reveal dir="r"/>
      </p:transition>
    </mc:Choice>
    <mc:Fallback xmlns="">
      <p:transition spd="slow" advClick="0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900"/>
                            </p:stCondLst>
                            <p:childTnLst>
                              <p:par>
                                <p:cTn id="2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500"/>
                            </p:stCondLst>
                            <p:childTnLst>
                              <p:par>
                                <p:cTn id="43" presetID="3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7494"/>
            <a:ext cx="8640960" cy="4608512"/>
          </a:xfrm>
          <a:prstGeom prst="rect">
            <a:avLst/>
          </a:prstGeom>
          <a:ln w="38100">
            <a:solidFill>
              <a:srgbClr val="F5D16B"/>
            </a:solidFill>
          </a:ln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55526"/>
            <a:ext cx="8136904" cy="4034447"/>
          </a:xfrm>
          <a:prstGeom prst="rect">
            <a:avLst/>
          </a:prstGeom>
          <a:ln w="28575">
            <a:solidFill>
              <a:srgbClr val="F5D16B"/>
            </a:solidFill>
          </a:ln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55527"/>
            <a:ext cx="8136904" cy="4034446"/>
          </a:xfrm>
          <a:prstGeom prst="rect">
            <a:avLst/>
          </a:prstGeom>
          <a:ln w="28575">
            <a:solidFill>
              <a:srgbClr val="F5D16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" name="6 Rectángulo"/>
          <p:cNvSpPr/>
          <p:nvPr/>
        </p:nvSpPr>
        <p:spPr>
          <a:xfrm>
            <a:off x="2087724" y="3449136"/>
            <a:ext cx="50405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 vives penando en la desolación no </a:t>
            </a:r>
            <a:r>
              <a:rPr lang="es-ES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vives,</a:t>
            </a:r>
            <a:endParaRPr lang="es-ES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es-ES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deja las puertas abiertas, </a:t>
            </a:r>
          </a:p>
          <a:p>
            <a:pPr algn="ctr"/>
            <a:r>
              <a:rPr lang="es-ES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así el corazón que te merece puede entrar.</a:t>
            </a:r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372466"/>
            <a:ext cx="1008112" cy="367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282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0000">
        <p14:reveal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7494"/>
            <a:ext cx="8640960" cy="4608512"/>
          </a:xfrm>
          <a:prstGeom prst="rect">
            <a:avLst/>
          </a:prstGeom>
          <a:ln w="38100">
            <a:solidFill>
              <a:srgbClr val="F5D16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1" y="555526"/>
            <a:ext cx="8012889" cy="4104456"/>
          </a:xfrm>
          <a:prstGeom prst="rect">
            <a:avLst/>
          </a:prstGeom>
          <a:ln w="28575">
            <a:solidFill>
              <a:srgbClr val="F5D16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1" y="555526"/>
            <a:ext cx="8012889" cy="4104455"/>
          </a:xfrm>
          <a:prstGeom prst="rect">
            <a:avLst/>
          </a:prstGeom>
          <a:ln w="28575">
            <a:solidFill>
              <a:srgbClr val="F5D16B"/>
            </a:solidFill>
          </a:ln>
        </p:spPr>
      </p:pic>
      <p:sp>
        <p:nvSpPr>
          <p:cNvPr id="4" name="3 CuadroTexto"/>
          <p:cNvSpPr txBox="1"/>
          <p:nvPr/>
        </p:nvSpPr>
        <p:spPr>
          <a:xfrm>
            <a:off x="3263808" y="555526"/>
            <a:ext cx="52565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ln w="12700">
                  <a:noFill/>
                </a:ln>
                <a:solidFill>
                  <a:srgbClr val="FC8CA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amor no ha nacido para derramar lagrimas </a:t>
            </a:r>
          </a:p>
          <a:p>
            <a:pPr algn="ctr"/>
            <a:r>
              <a:rPr lang="es-ES" dirty="0">
                <a:ln w="12700">
                  <a:noFill/>
                </a:ln>
                <a:solidFill>
                  <a:srgbClr val="FC8CA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ni esclavizar nuestro futuro al lado de quien</a:t>
            </a:r>
          </a:p>
          <a:p>
            <a:pPr algn="ctr"/>
            <a:r>
              <a:rPr lang="es-ES" dirty="0">
                <a:ln w="12700">
                  <a:noFill/>
                </a:ln>
                <a:solidFill>
                  <a:srgbClr val="FC8CA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no nos ama o no amamos.</a:t>
            </a: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372466"/>
            <a:ext cx="1008112" cy="367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96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2000">
        <p14:reveal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2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7493"/>
            <a:ext cx="8640960" cy="4477673"/>
          </a:xfrm>
          <a:prstGeom prst="rect">
            <a:avLst/>
          </a:prstGeom>
          <a:ln w="38100">
            <a:solidFill>
              <a:srgbClr val="F5D16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83517"/>
            <a:ext cx="8064896" cy="4076983"/>
          </a:xfrm>
          <a:prstGeom prst="rect">
            <a:avLst/>
          </a:prstGeom>
          <a:ln w="28575">
            <a:solidFill>
              <a:srgbClr val="F5D16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" name="3 CuadroTexto"/>
          <p:cNvSpPr txBox="1"/>
          <p:nvPr/>
        </p:nvSpPr>
        <p:spPr>
          <a:xfrm>
            <a:off x="3707904" y="733728"/>
            <a:ext cx="45801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u="sng" dirty="0" smtClean="0">
                <a:solidFill>
                  <a:srgbClr val="F5D1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«La </a:t>
            </a:r>
            <a:r>
              <a:rPr lang="es-ES" sz="2000" u="sng" dirty="0">
                <a:solidFill>
                  <a:srgbClr val="F5D1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vida es corta y es para ser </a:t>
            </a:r>
            <a:r>
              <a:rPr lang="es-ES" sz="2000" u="sng" dirty="0" smtClean="0">
                <a:solidFill>
                  <a:srgbClr val="F5D1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feliz»</a:t>
            </a:r>
            <a:endParaRPr lang="es-ES" sz="2000" u="sng" dirty="0">
              <a:solidFill>
                <a:srgbClr val="F5D16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372466"/>
            <a:ext cx="1008112" cy="367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146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7000">
        <p14:reveal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7492"/>
            <a:ext cx="8640960" cy="4477673"/>
          </a:xfrm>
          <a:prstGeom prst="rect">
            <a:avLst/>
          </a:prstGeom>
          <a:ln w="38100">
            <a:solidFill>
              <a:srgbClr val="F5D16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5" y="450715"/>
            <a:ext cx="8298105" cy="4137259"/>
          </a:xfrm>
          <a:prstGeom prst="rect">
            <a:avLst/>
          </a:prstGeom>
          <a:ln w="28575">
            <a:solidFill>
              <a:srgbClr val="F5D16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50715"/>
            <a:ext cx="8298104" cy="4137259"/>
          </a:xfrm>
          <a:prstGeom prst="rect">
            <a:avLst/>
          </a:prstGeom>
          <a:ln w="28575">
            <a:solidFill>
              <a:srgbClr val="F5D16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" name="3 CuadroTexto"/>
          <p:cNvSpPr txBox="1"/>
          <p:nvPr/>
        </p:nvSpPr>
        <p:spPr>
          <a:xfrm>
            <a:off x="4572000" y="3003798"/>
            <a:ext cx="412164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Amor </a:t>
            </a: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 un camino que transitamos </a:t>
            </a:r>
          </a:p>
          <a:p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aferrados a otra  mano que necesita </a:t>
            </a:r>
          </a:p>
          <a:p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acompañarnos porque nos ama.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539552" y="699542"/>
            <a:ext cx="33826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amor no hay que suplicarlo </a:t>
            </a:r>
          </a:p>
          <a:p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 someterlo a la resignación....</a:t>
            </a: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372466"/>
            <a:ext cx="1008112" cy="367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006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7000">
        <p14:reveal dir="r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100"/>
                            </p:stCondLst>
                            <p:childTnLst>
                              <p:par>
                                <p:cTn id="1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800"/>
                            </p:stCondLst>
                            <p:childTnLst>
                              <p:par>
                                <p:cTn id="2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6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600"/>
                            </p:stCondLst>
                            <p:childTnLst>
                              <p:par>
                                <p:cTn id="3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7492"/>
            <a:ext cx="8640960" cy="4477673"/>
          </a:xfrm>
          <a:prstGeom prst="rect">
            <a:avLst/>
          </a:prstGeom>
          <a:ln w="38100">
            <a:solidFill>
              <a:srgbClr val="F5D16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11509"/>
            <a:ext cx="8352927" cy="4176465"/>
          </a:xfrm>
          <a:prstGeom prst="rect">
            <a:avLst/>
          </a:prstGeom>
          <a:ln w="28575">
            <a:solidFill>
              <a:srgbClr val="F5D16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" name="3 CuadroTexto"/>
          <p:cNvSpPr txBox="1"/>
          <p:nvPr/>
        </p:nvSpPr>
        <p:spPr>
          <a:xfrm>
            <a:off x="2483768" y="555526"/>
            <a:ext cx="494398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Sabrás cuando el amor es sincero.</a:t>
            </a:r>
          </a:p>
          <a:p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corazón entiende cada uno de sus colores </a:t>
            </a:r>
          </a:p>
          <a:p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de alguna manera te lo informa.</a:t>
            </a: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372466"/>
            <a:ext cx="1008112" cy="367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8000">
        <p14:reveal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250"/>
                            </p:stCondLst>
                            <p:childTnLst>
                              <p:par>
                                <p:cTn id="17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500"/>
                            </p:stCondLst>
                            <p:childTnLst>
                              <p:par>
                                <p:cTn id="2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7492"/>
            <a:ext cx="8640960" cy="4608513"/>
          </a:xfrm>
          <a:prstGeom prst="rect">
            <a:avLst/>
          </a:prstGeom>
          <a:ln w="38100">
            <a:solidFill>
              <a:srgbClr val="F5D16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0" name="9 Rectángulo"/>
          <p:cNvSpPr/>
          <p:nvPr/>
        </p:nvSpPr>
        <p:spPr>
          <a:xfrm>
            <a:off x="467544" y="434381"/>
            <a:ext cx="8208912" cy="4320479"/>
          </a:xfrm>
          <a:prstGeom prst="rect">
            <a:avLst/>
          </a:prstGeom>
          <a:solidFill>
            <a:srgbClr val="008000"/>
          </a:solidFill>
          <a:ln w="28575">
            <a:solidFill>
              <a:srgbClr val="F5D16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546658"/>
            <a:ext cx="3600400" cy="4113324"/>
          </a:xfrm>
          <a:prstGeom prst="rect">
            <a:avLst/>
          </a:prstGeom>
          <a:effectLst/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3407" y="1589019"/>
            <a:ext cx="3545704" cy="319122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" name="3 CuadroTexto"/>
          <p:cNvSpPr txBox="1"/>
          <p:nvPr/>
        </p:nvSpPr>
        <p:spPr>
          <a:xfrm>
            <a:off x="4418046" y="546658"/>
            <a:ext cx="380745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solidFill>
                  <a:srgbClr val="F5D1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amor es fresco y transparente </a:t>
            </a:r>
          </a:p>
          <a:p>
            <a:r>
              <a:rPr lang="es-ES" dirty="0">
                <a:solidFill>
                  <a:srgbClr val="F5D1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como la lluvia en tu rostro.</a:t>
            </a:r>
          </a:p>
          <a:p>
            <a:r>
              <a:rPr lang="es-ES" dirty="0">
                <a:solidFill>
                  <a:srgbClr val="F5D1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verdadero sentimiento </a:t>
            </a:r>
          </a:p>
          <a:p>
            <a:r>
              <a:rPr lang="es-ES" dirty="0">
                <a:solidFill>
                  <a:srgbClr val="F5D1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sabe de engaños ni distancias.</a:t>
            </a: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627" y="4476317"/>
            <a:ext cx="1008112" cy="367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778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2000">
        <p14:reveal dir="r"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7492"/>
            <a:ext cx="8640960" cy="4608513"/>
          </a:xfrm>
          <a:prstGeom prst="rect">
            <a:avLst/>
          </a:prstGeom>
          <a:ln w="38100">
            <a:solidFill>
              <a:srgbClr val="F5D16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2" name="21 Elipse"/>
          <p:cNvSpPr/>
          <p:nvPr/>
        </p:nvSpPr>
        <p:spPr>
          <a:xfrm rot="993122">
            <a:off x="1798302" y="495161"/>
            <a:ext cx="5268090" cy="3536889"/>
          </a:xfrm>
          <a:prstGeom prst="ellipse">
            <a:avLst/>
          </a:prstGeom>
          <a:blipFill dpi="0"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88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5D16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24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1514" y="267492"/>
            <a:ext cx="2664297" cy="46085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6" name="25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76055" y="339502"/>
            <a:ext cx="3607237" cy="453650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11508"/>
            <a:ext cx="8215749" cy="4328287"/>
          </a:xfrm>
          <a:prstGeom prst="rect">
            <a:avLst/>
          </a:prstGeom>
          <a:ln w="28575">
            <a:solidFill>
              <a:srgbClr val="F5D16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2" name="11 CuadroTexto"/>
          <p:cNvSpPr txBox="1"/>
          <p:nvPr/>
        </p:nvSpPr>
        <p:spPr>
          <a:xfrm>
            <a:off x="3992841" y="3416509"/>
            <a:ext cx="46875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solidFill>
                  <a:srgbClr val="FC8CA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 dulce y madura con el paso de cada día.</a:t>
            </a:r>
          </a:p>
          <a:p>
            <a:r>
              <a:rPr lang="es-ES" dirty="0">
                <a:solidFill>
                  <a:srgbClr val="FC8CA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puede dañarte si es verdadero amor.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2094118" y="4062840"/>
            <a:ext cx="29690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solidFill>
                  <a:srgbClr val="FC8CA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 liviano, frágil y eterno,</a:t>
            </a:r>
          </a:p>
          <a:p>
            <a:r>
              <a:rPr lang="es-ES" dirty="0">
                <a:solidFill>
                  <a:srgbClr val="FC8CA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como la seda de un pétalo</a:t>
            </a:r>
            <a:r>
              <a:rPr lang="es-ES" dirty="0">
                <a:solidFill>
                  <a:srgbClr val="FC8CAF"/>
                </a:solidFill>
              </a:rPr>
              <a:t>.</a:t>
            </a:r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481347"/>
            <a:ext cx="1008112" cy="367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375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8000">
        <p14:reveal dir="r"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2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300"/>
                            </p:stCondLst>
                            <p:childTnLst>
                              <p:par>
                                <p:cTn id="17" presetID="42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exit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2" presetClass="exit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3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allAtOnce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7492"/>
            <a:ext cx="8640960" cy="4608513"/>
          </a:xfrm>
          <a:prstGeom prst="rect">
            <a:avLst/>
          </a:prstGeom>
          <a:ln w="38100">
            <a:solidFill>
              <a:srgbClr val="F5D16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83517"/>
            <a:ext cx="8219256" cy="4176465"/>
          </a:xfrm>
          <a:prstGeom prst="rect">
            <a:avLst/>
          </a:prstGeom>
          <a:ln w="28575">
            <a:solidFill>
              <a:srgbClr val="F5D16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83518"/>
            <a:ext cx="8219255" cy="4176464"/>
          </a:xfrm>
          <a:prstGeom prst="rect">
            <a:avLst/>
          </a:prstGeom>
          <a:ln w="28575">
            <a:solidFill>
              <a:srgbClr val="F5D16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" name="8 CuadroTexto"/>
          <p:cNvSpPr txBox="1"/>
          <p:nvPr/>
        </p:nvSpPr>
        <p:spPr>
          <a:xfrm>
            <a:off x="663127" y="2894913"/>
            <a:ext cx="401103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>
                <a:solidFill>
                  <a:srgbClr val="F5D1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llores mas !!abre tus ojos!!</a:t>
            </a:r>
          </a:p>
          <a:p>
            <a:pPr algn="ctr"/>
            <a:r>
              <a:rPr lang="es-ES" dirty="0">
                <a:solidFill>
                  <a:srgbClr val="F5D1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Hay muchos corazones necesitando </a:t>
            </a:r>
            <a:endParaRPr lang="es-ES" dirty="0" smtClean="0">
              <a:solidFill>
                <a:srgbClr val="F5D16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es-ES" dirty="0" smtClean="0">
                <a:solidFill>
                  <a:srgbClr val="F5D1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tu </a:t>
            </a:r>
            <a:r>
              <a:rPr lang="es-ES" dirty="0">
                <a:solidFill>
                  <a:srgbClr val="F5D1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sonrisa y tu mirada.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3868492" y="3651870"/>
            <a:ext cx="464742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>
                <a:solidFill>
                  <a:srgbClr val="F5D1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Aquel que se marcha deja un espacio </a:t>
            </a:r>
          </a:p>
          <a:p>
            <a:pPr algn="ctr"/>
            <a:r>
              <a:rPr lang="es-ES" dirty="0">
                <a:solidFill>
                  <a:srgbClr val="F5D1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para nuevas sensaciones </a:t>
            </a:r>
          </a:p>
          <a:p>
            <a:pPr algn="ctr"/>
            <a:r>
              <a:rPr lang="es-ES" dirty="0">
                <a:solidFill>
                  <a:srgbClr val="F5D1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otro corazón sincero esta </a:t>
            </a:r>
            <a:r>
              <a:rPr lang="es-ES" dirty="0" smtClean="0">
                <a:solidFill>
                  <a:srgbClr val="F5D1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esperando.</a:t>
            </a: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</a:t>
            </a: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481347"/>
            <a:ext cx="1008112" cy="367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80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8000">
        <p14:reveal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300"/>
                            </p:stCondLst>
                            <p:childTnLst>
                              <p:par>
                                <p:cTn id="2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300"/>
                            </p:stCondLst>
                            <p:childTnLst>
                              <p:par>
                                <p:cTn id="24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7492"/>
            <a:ext cx="8640960" cy="4608513"/>
          </a:xfrm>
          <a:prstGeom prst="rect">
            <a:avLst/>
          </a:prstGeom>
          <a:ln w="38100">
            <a:solidFill>
              <a:srgbClr val="F5D16B"/>
            </a:solidFill>
          </a:ln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21581"/>
            <a:ext cx="5217259" cy="445442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6" name="15 Imagen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6"/>
          <a:stretch/>
        </p:blipFill>
        <p:spPr>
          <a:xfrm>
            <a:off x="251520" y="1973574"/>
            <a:ext cx="8679286" cy="316992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496" y="113505"/>
            <a:ext cx="4762500" cy="4762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9" name="18 CuadroTexto"/>
          <p:cNvSpPr txBox="1"/>
          <p:nvPr/>
        </p:nvSpPr>
        <p:spPr>
          <a:xfrm>
            <a:off x="2699792" y="3723878"/>
            <a:ext cx="496001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>
                <a:ln>
                  <a:solidFill>
                    <a:srgbClr val="CC6600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Aunque en este momento no lo comprendas</a:t>
            </a:r>
          </a:p>
          <a:p>
            <a:pPr algn="ctr"/>
            <a:r>
              <a:rPr lang="es-ES" b="1" dirty="0">
                <a:ln>
                  <a:solidFill>
                    <a:srgbClr val="CC6600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amor vive dentro de ti, </a:t>
            </a:r>
          </a:p>
          <a:p>
            <a:pPr algn="ctr"/>
            <a:r>
              <a:rPr lang="es-ES" b="1" dirty="0">
                <a:ln>
                  <a:solidFill>
                    <a:srgbClr val="CC6600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solo necesita encontrar quien lo valore.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402412" y="555526"/>
            <a:ext cx="200247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800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Confía</a:t>
            </a:r>
            <a:endParaRPr lang="es-ES" sz="4800" dirty="0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1" name="10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494492"/>
            <a:ext cx="1008112" cy="367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766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6000">
        <p14:reveal dir="r"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56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300"/>
                            </p:stCondLst>
                            <p:childTnLst>
                              <p:par>
                                <p:cTn id="23" presetID="34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1"/>
      <p:bldP spid="19" grpId="2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83518"/>
            <a:ext cx="4608512" cy="3278342"/>
          </a:xfrm>
          <a:prstGeom prst="rect">
            <a:avLst/>
          </a:prstGeom>
          <a:ln w="19050">
            <a:solidFill>
              <a:srgbClr val="F5D16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2 Rectángulo"/>
          <p:cNvSpPr/>
          <p:nvPr/>
        </p:nvSpPr>
        <p:spPr>
          <a:xfrm>
            <a:off x="2195736" y="915566"/>
            <a:ext cx="4896544" cy="3312368"/>
          </a:xfrm>
          <a:prstGeom prst="rect">
            <a:avLst/>
          </a:prstGeom>
          <a:solidFill>
            <a:srgbClr val="800000"/>
          </a:solidFill>
          <a:ln>
            <a:solidFill>
              <a:srgbClr val="F5D16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3238" y="1330657"/>
            <a:ext cx="4675770" cy="1220934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3204" y="2341609"/>
            <a:ext cx="3724348" cy="1420251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1466790"/>
            <a:ext cx="1563993" cy="281290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1888880"/>
      </p:ext>
    </p:extLst>
  </p:cSld>
  <p:clrMapOvr>
    <a:masterClrMapping/>
  </p:clrMapOvr>
  <p:transition spd="slow" advClick="0" advTm="15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291</Words>
  <Application>Microsoft Office PowerPoint</Application>
  <PresentationFormat>Presentación en pantalla (16:9)</PresentationFormat>
  <Paragraphs>40</Paragraphs>
  <Slides>13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8" baseType="lpstr">
      <vt:lpstr>Arial</vt:lpstr>
      <vt:lpstr>Comic Sans MS</vt:lpstr>
      <vt:lpstr>Calibri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17</cp:revision>
  <dcterms:created xsi:type="dcterms:W3CDTF">2022-09-23T13:52:50Z</dcterms:created>
  <dcterms:modified xsi:type="dcterms:W3CDTF">2022-09-28T20:45:02Z</dcterms:modified>
</cp:coreProperties>
</file>