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35"/>
  </p:notesMasterIdLst>
  <p:sldIdLst>
    <p:sldId id="381" r:id="rId3"/>
    <p:sldId id="382" r:id="rId4"/>
    <p:sldId id="401" r:id="rId5"/>
    <p:sldId id="390" r:id="rId6"/>
    <p:sldId id="383" r:id="rId7"/>
    <p:sldId id="384" r:id="rId8"/>
    <p:sldId id="385" r:id="rId9"/>
    <p:sldId id="386" r:id="rId10"/>
    <p:sldId id="387" r:id="rId11"/>
    <p:sldId id="388" r:id="rId12"/>
    <p:sldId id="389" r:id="rId13"/>
    <p:sldId id="391" r:id="rId14"/>
    <p:sldId id="392" r:id="rId15"/>
    <p:sldId id="393" r:id="rId16"/>
    <p:sldId id="394" r:id="rId17"/>
    <p:sldId id="395" r:id="rId18"/>
    <p:sldId id="396" r:id="rId19"/>
    <p:sldId id="397" r:id="rId20"/>
    <p:sldId id="398" r:id="rId21"/>
    <p:sldId id="399" r:id="rId22"/>
    <p:sldId id="400" r:id="rId23"/>
    <p:sldId id="402" r:id="rId24"/>
    <p:sldId id="403" r:id="rId25"/>
    <p:sldId id="404" r:id="rId26"/>
    <p:sldId id="405" r:id="rId27"/>
    <p:sldId id="406" r:id="rId28"/>
    <p:sldId id="407" r:id="rId29"/>
    <p:sldId id="408" r:id="rId30"/>
    <p:sldId id="409" r:id="rId31"/>
    <p:sldId id="410" r:id="rId32"/>
    <p:sldId id="411" r:id="rId33"/>
    <p:sldId id="352" r:id="rId34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VnAxpIZ/2bJ3kKkLjNLtQ" hashData="Ux04TYccDtjjDGXGxX4YvXVrHZ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1C07"/>
    <a:srgbClr val="1116E9"/>
    <a:srgbClr val="1C861C"/>
    <a:srgbClr val="167ED4"/>
    <a:srgbClr val="663300"/>
    <a:srgbClr val="9933FF"/>
    <a:srgbClr val="21D951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snapVertSplitter="1" vertBarState="minimized" horzBarState="maximized">
    <p:restoredLeft sz="16272" autoAdjust="0"/>
    <p:restoredTop sz="94664" autoAdjust="0"/>
  </p:normalViewPr>
  <p:slideViewPr>
    <p:cSldViewPr>
      <p:cViewPr varScale="1">
        <p:scale>
          <a:sx n="34" d="100"/>
          <a:sy n="34" d="100"/>
        </p:scale>
        <p:origin x="-432" y="-204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B8DEAA-A68F-41D4-B0E6-FEB0FD302A2A}" type="datetimeFigureOut">
              <a:rPr lang="es-ES" smtClean="0"/>
              <a:pPr/>
              <a:t>06/07/2013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685800"/>
            <a:ext cx="5537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16EEA4-FD2F-4266-BDBC-D9654EB768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A75C34-EAAF-4B2C-9E4A-6BA2752993E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D4FB7-72EB-4730-A467-CB9F93C5217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94C92-DB75-43FA-9DC7-6AB30EECDE1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E2FC84-6282-4619-9925-6215F07F1E7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D7D770-17CE-4461-A49E-7614BD98E92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C61141-3562-402C-A8A3-86CF5CC223A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26B0BA-CCB1-400A-95D5-6C215C51BBB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93A9D0-D2CF-4272-890C-66897318DC9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8802A-C59F-48CA-B91E-821CB0B11DF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249330-BBC1-4115-95F8-5226C25F27C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CB1A7-A090-4C29-B06C-81B5360B8BB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F5A13-D971-4748-8D0E-95A3F2D217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952BF-E545-46E0-9516-46AE0F4F1F2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4F255-C458-482C-85D9-A2800B6E4C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9038" y="3435350"/>
            <a:ext cx="10621962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1963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647179-BA6B-4871-AC42-2C19F02F3D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36FA5C-A2D3-44F7-BA24-A66195C4C9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27851A-A97E-49EE-8867-E7928D9FA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978998-C0A5-44FB-804F-E895C5EAD10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A32EF-6164-4AEC-A9D7-0A05AC109B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845B34-0565-4117-BB27-25849A3B409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8F2621-5211-4763-9E51-F3477ADF2F0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88963"/>
            <a:ext cx="5348288" cy="125618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9038" y="588963"/>
            <a:ext cx="15895637" cy="125618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98C27-B53C-4930-92B3-EEE343FC72D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01DA996E-633D-40F9-B273-641A4BEC0D88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9038" y="588963"/>
            <a:ext cx="213963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9038" y="3435350"/>
            <a:ext cx="21396325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62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90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defTabSz="2200275">
              <a:defRPr sz="3400"/>
            </a:lvl1pPr>
          </a:lstStyle>
          <a:p>
            <a:endParaRPr lang="es-ES_tradnl"/>
          </a:p>
        </p:txBody>
      </p:sp>
      <p:sp>
        <p:nvSpPr>
          <p:cNvPr id="262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3238" y="13406438"/>
            <a:ext cx="75279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 defTabSz="2200275">
              <a:defRPr sz="3400"/>
            </a:lvl1pPr>
          </a:lstStyle>
          <a:p>
            <a:endParaRPr lang="es-ES_tradnl"/>
          </a:p>
        </p:txBody>
      </p:sp>
      <p:sp>
        <p:nvSpPr>
          <p:cNvPr id="262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 defTabSz="2200275">
              <a:defRPr sz="3400"/>
            </a:lvl1pPr>
          </a:lstStyle>
          <a:p>
            <a:fld id="{27D1E202-CB91-4810-979C-904C1055E7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5500" indent="-825500" algn="l" defTabSz="2200275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525" indent="-687388" algn="l" defTabSz="2200275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550" indent="-549275" algn="l" defTabSz="2200275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88" indent="-549275" algn="l" defTabSz="2200275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8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070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642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214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786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/>
          <a:srcRect r="24" b="11"/>
          <a:stretch>
            <a:fillRect/>
          </a:stretch>
        </p:blipFill>
        <p:spPr bwMode="auto">
          <a:xfrm>
            <a:off x="0" y="0"/>
            <a:ext cx="23671088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1122" name="WordArt 14"/>
          <p:cNvSpPr>
            <a:spLocks noChangeArrowheads="1" noChangeShapeType="1" noTextEdit="1"/>
          </p:cNvSpPr>
          <p:nvPr/>
        </p:nvSpPr>
        <p:spPr bwMode="auto">
          <a:xfrm>
            <a:off x="19750088" y="1331913"/>
            <a:ext cx="2401887" cy="777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2400" kern="1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lackChancery"/>
            </a:endParaRPr>
          </a:p>
        </p:txBody>
      </p:sp>
      <p:pic>
        <p:nvPicPr>
          <p:cNvPr id="261148" name="Picture 28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032788" y="11898313"/>
            <a:ext cx="2017712" cy="21066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6114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53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6459232" y="12933401"/>
            <a:ext cx="4065588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2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9458308" y="431751"/>
            <a:ext cx="13573220" cy="31432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MOMENTOS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ROMANTICOS</a:t>
            </a:r>
            <a:endParaRPr lang="es-ES" sz="36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Forte"/>
            </a:endParaRPr>
          </a:p>
        </p:txBody>
      </p:sp>
    </p:spTree>
  </p:cSld>
  <p:clrMapOvr>
    <a:masterClrMapping/>
  </p:clrMapOvr>
  <p:transition advTm="12000">
    <p:sndAc>
      <p:stSnd loop="1">
        <p:snd r:embed="rId2" name="Romantic Moments.... Moments romantiqu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/>
          <a:srcRect r="43" b="-137"/>
          <a:stretch>
            <a:fillRect/>
          </a:stretch>
        </p:blipFill>
        <p:spPr bwMode="auto">
          <a:xfrm>
            <a:off x="0" y="-854132"/>
            <a:ext cx="24759648" cy="16573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Imagen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313"/>
            <a:ext cx="23774400" cy="146601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ose Luis\Desktop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29152" y="0"/>
            <a:ext cx="13358906" cy="15065835"/>
          </a:xfrm>
          <a:prstGeom prst="rect">
            <a:avLst/>
          </a:prstGeom>
          <a:noFill/>
        </p:spPr>
      </p:pic>
      <p:pic>
        <p:nvPicPr>
          <p:cNvPr id="3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71500" y="646065"/>
            <a:ext cx="2017407" cy="1513055"/>
          </a:xfrm>
          <a:prstGeom prst="ellipse">
            <a:avLst/>
          </a:prstGeom>
        </p:spPr>
      </p:pic>
      <p:pic>
        <p:nvPicPr>
          <p:cNvPr id="4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0062" y="2717767"/>
            <a:ext cx="2017407" cy="1513055"/>
          </a:xfrm>
          <a:prstGeom prst="ellipse">
            <a:avLst/>
          </a:prstGeom>
        </p:spPr>
      </p:pic>
      <p:pic>
        <p:nvPicPr>
          <p:cNvPr id="5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8624" y="4860907"/>
            <a:ext cx="2017407" cy="1513055"/>
          </a:xfrm>
          <a:prstGeom prst="ellipse">
            <a:avLst/>
          </a:prstGeom>
        </p:spPr>
      </p:pic>
      <p:pic>
        <p:nvPicPr>
          <p:cNvPr id="6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316884" y="10004443"/>
            <a:ext cx="2017407" cy="1513055"/>
          </a:xfrm>
          <a:prstGeom prst="ellipse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 du Blog lenaletosl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2"/>
          <a:srcRect r="93"/>
          <a:stretch>
            <a:fillRect/>
          </a:stretch>
        </p:blipFill>
        <p:spPr bwMode="auto">
          <a:xfrm>
            <a:off x="5743532" y="0"/>
            <a:ext cx="148590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8624" y="931817"/>
            <a:ext cx="4191030" cy="3143272"/>
          </a:xfrm>
          <a:prstGeom prst="ellipse">
            <a:avLst/>
          </a:prstGeom>
        </p:spPr>
      </p:pic>
      <p:pic>
        <p:nvPicPr>
          <p:cNvPr id="4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174140" y="12219021"/>
            <a:ext cx="2017407" cy="1513055"/>
          </a:xfrm>
          <a:prstGeom prst="ellipse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0wuxk9ol6i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83821"/>
          </a:xfrm>
          <a:prstGeom prst="rect">
            <a:avLst/>
          </a:prstGeom>
          <a:noFill/>
        </p:spPr>
      </p:pic>
      <p:pic>
        <p:nvPicPr>
          <p:cNvPr id="4107" name="Picture 11" descr="m8s1kof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18561752" y="10645059"/>
            <a:ext cx="3710124" cy="67151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z40y4w65hsr"/>
          <p:cNvPicPr>
            <a:picLocks noChangeAspect="1" noChangeArrowheads="1"/>
          </p:cNvPicPr>
          <p:nvPr/>
        </p:nvPicPr>
        <p:blipFill>
          <a:blip r:embed="rId2"/>
          <a:srcRect b="-95"/>
          <a:stretch>
            <a:fillRect/>
          </a:stretch>
        </p:blipFill>
        <p:spPr bwMode="auto">
          <a:xfrm>
            <a:off x="4886276" y="0"/>
            <a:ext cx="15089411" cy="14722475"/>
          </a:xfrm>
          <a:prstGeom prst="rect">
            <a:avLst/>
          </a:prstGeom>
          <a:noFill/>
        </p:spPr>
      </p:pic>
      <p:pic>
        <p:nvPicPr>
          <p:cNvPr id="3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9996" y="717503"/>
            <a:ext cx="3238523" cy="2428892"/>
          </a:xfrm>
          <a:prstGeom prst="ellipse">
            <a:avLst/>
          </a:prstGeom>
        </p:spPr>
      </p:pic>
      <p:pic>
        <p:nvPicPr>
          <p:cNvPr id="4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8690" y="12076145"/>
            <a:ext cx="2017407" cy="1513055"/>
          </a:xfrm>
          <a:prstGeom prst="ellipse">
            <a:avLst/>
          </a:prstGeom>
        </p:spPr>
      </p:pic>
      <p:pic>
        <p:nvPicPr>
          <p:cNvPr id="5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959826" y="6718295"/>
            <a:ext cx="2017407" cy="1513055"/>
          </a:xfrm>
          <a:prstGeom prst="ellipse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8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Jose Luis\Desktop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86049"/>
            <a:ext cx="24517438" cy="16037771"/>
          </a:xfrm>
          <a:prstGeom prst="rect">
            <a:avLst/>
          </a:prstGeom>
          <a:noFill/>
        </p:spPr>
      </p:pic>
      <p:pic>
        <p:nvPicPr>
          <p:cNvPr id="3" name="Image 2" descr="Couple valsan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101910" y="2190253"/>
            <a:ext cx="10744192" cy="1253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00590" y="-568381"/>
            <a:ext cx="12644526" cy="1610282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9996" y="646065"/>
            <a:ext cx="4286281" cy="3214710"/>
          </a:xfrm>
          <a:prstGeom prst="ellipse">
            <a:avLst/>
          </a:prstGeom>
        </p:spPr>
      </p:pic>
      <p:pic>
        <p:nvPicPr>
          <p:cNvPr id="5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31198" y="1503321"/>
            <a:ext cx="2017407" cy="1513055"/>
          </a:xfrm>
          <a:prstGeom prst="ellipse">
            <a:avLst/>
          </a:prstGeom>
        </p:spPr>
      </p:pic>
      <p:pic>
        <p:nvPicPr>
          <p:cNvPr id="6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531066" y="11361765"/>
            <a:ext cx="2017407" cy="1513055"/>
          </a:xfrm>
          <a:prstGeom prst="ellipse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317544" cy="14744351"/>
          </a:xfrm>
          <a:prstGeom prst="rect">
            <a:avLst/>
          </a:prstGeom>
          <a:noFill/>
        </p:spPr>
      </p:pic>
      <p:pic>
        <p:nvPicPr>
          <p:cNvPr id="3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71500" y="646065"/>
            <a:ext cx="4095779" cy="3071834"/>
          </a:xfrm>
          <a:prstGeom prst="ellipse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zpd4cnelm1u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3080" y="0"/>
            <a:ext cx="20208240" cy="14722475"/>
          </a:xfrm>
          <a:prstGeom prst="rect">
            <a:avLst/>
          </a:prstGeom>
          <a:noFill/>
        </p:spPr>
      </p:pic>
      <p:pic>
        <p:nvPicPr>
          <p:cNvPr id="3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316884" y="788941"/>
            <a:ext cx="2017407" cy="1513055"/>
          </a:xfrm>
          <a:prstGeom prst="ellipse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Imag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14904" y="476774"/>
            <a:ext cx="9715568" cy="14245701"/>
          </a:xfrm>
          <a:prstGeom prst="rect">
            <a:avLst/>
          </a:prstGeom>
          <a:noFill/>
        </p:spPr>
      </p:pic>
      <p:pic>
        <p:nvPicPr>
          <p:cNvPr id="3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816422" y="1574759"/>
            <a:ext cx="4857785" cy="3643338"/>
          </a:xfrm>
          <a:prstGeom prst="ellipse">
            <a:avLst/>
          </a:prstGeom>
        </p:spPr>
      </p:pic>
      <p:pic>
        <p:nvPicPr>
          <p:cNvPr id="4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4310" y="10647385"/>
            <a:ext cx="4500594" cy="3375445"/>
          </a:xfrm>
          <a:prstGeom prst="ellipse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Imagen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8649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Imagen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57450" y="-2211455"/>
            <a:ext cx="18573880" cy="21835246"/>
          </a:xfrm>
          <a:prstGeom prst="rect">
            <a:avLst/>
          </a:prstGeom>
          <a:noFill/>
        </p:spPr>
      </p:pic>
      <p:pic>
        <p:nvPicPr>
          <p:cNvPr id="3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872" y="1289007"/>
            <a:ext cx="4857785" cy="3643338"/>
          </a:xfrm>
          <a:prstGeom prst="ellipse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Imagen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79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Jose Luis\Desktop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85946" y="0"/>
            <a:ext cx="22097523" cy="14722475"/>
          </a:xfrm>
          <a:prstGeom prst="rect">
            <a:avLst/>
          </a:prstGeom>
          <a:noFill/>
        </p:spPr>
      </p:pic>
      <p:pic>
        <p:nvPicPr>
          <p:cNvPr id="3" name="Picture 1" descr="C:\Users\Jose Luis\Desktop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120" y="0"/>
            <a:ext cx="24517438" cy="16037771"/>
          </a:xfrm>
          <a:prstGeom prst="rect">
            <a:avLst/>
          </a:prstGeom>
          <a:noFill/>
        </p:spPr>
      </p:pic>
      <p:pic>
        <p:nvPicPr>
          <p:cNvPr id="4" name="Image 3" descr="a5a366c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85748" y="717503"/>
            <a:ext cx="4191030" cy="3143272"/>
          </a:xfrm>
          <a:prstGeom prst="ellipse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Image du Blog ladyoftheswamps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Imagen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Imagen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9548" y="0"/>
            <a:ext cx="10858576" cy="15165609"/>
          </a:xfrm>
          <a:prstGeom prst="rect">
            <a:avLst/>
          </a:prstGeom>
          <a:noFill/>
        </p:spPr>
      </p:pic>
      <p:pic>
        <p:nvPicPr>
          <p:cNvPr id="3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8624" y="1217569"/>
            <a:ext cx="5715041" cy="4286280"/>
          </a:xfrm>
          <a:prstGeom prst="ellipse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4" descr="Couple valsant en mouvemen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28764" y="3717899"/>
            <a:ext cx="10572824" cy="11411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Imagen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43334" y="-568381"/>
            <a:ext cx="12239684" cy="15290856"/>
          </a:xfrm>
          <a:prstGeom prst="rect">
            <a:avLst/>
          </a:prstGeom>
          <a:noFill/>
        </p:spPr>
      </p:pic>
      <p:pic>
        <p:nvPicPr>
          <p:cNvPr id="3" name="Image 3" descr="a5a366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71500" y="646065"/>
            <a:ext cx="6477046" cy="4857784"/>
          </a:xfrm>
          <a:prstGeom prst="ellipse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age du Blog ladyoftheswamps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43078" y="-782695"/>
            <a:ext cx="25360490" cy="1628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Imagen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86012" y="0"/>
            <a:ext cx="18895155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armadahotel.com.tr/newsletter/img/14subat_2008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tigresse004.t.i.pic.centerblog.net/o/51941cf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2" descr="Couple valsan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030208" y="1574759"/>
            <a:ext cx="10744192" cy="1253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view-media.stern.de/de/picture/2324166/Sonnenuntergang-Elbe-Wedel-Romantik-am-Abend-Blau-5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utile.fr/sites/default/files/imagecache/article_image/images/sunset_romantic_love_honeymoon_wi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1824"/>
            <a:ext cx="25246106" cy="14844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Coeu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9815498" y="4360841"/>
            <a:ext cx="4286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hiller" pitchFamily="82" charset="0"/>
                <a:cs typeface="FrankRuehl" pitchFamily="34" charset="-79"/>
              </a:rPr>
              <a:t>AMOR</a:t>
            </a:r>
            <a:endParaRPr lang="es-ES" sz="96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Chiller" pitchFamily="82" charset="0"/>
              <a:cs typeface="FrankRuehl" pitchFamily="34" charset="-79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5" fill="hold">
                                          <p:stCondLst>
                                            <p:cond delay="22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0" decel="50000" autoRev="1" fill="hold">
                                          <p:stCondLst>
                                            <p:cond delay="22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0" fill="hold">
                                          <p:stCondLst>
                                            <p:cond delay="43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Jose Luis\Desktop\Imagen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4722475"/>
          </a:xfrm>
          <a:prstGeom prst="rect">
            <a:avLst/>
          </a:prstGeom>
          <a:noFill/>
        </p:spPr>
      </p:pic>
      <p:sp>
        <p:nvSpPr>
          <p:cNvPr id="261122" name="WordArt 14"/>
          <p:cNvSpPr>
            <a:spLocks noChangeArrowheads="1" noChangeShapeType="1" noTextEdit="1"/>
          </p:cNvSpPr>
          <p:nvPr/>
        </p:nvSpPr>
        <p:spPr bwMode="auto">
          <a:xfrm>
            <a:off x="19750088" y="1331913"/>
            <a:ext cx="2401887" cy="777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2400" kern="1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lackChancery"/>
            </a:endParaRPr>
          </a:p>
        </p:txBody>
      </p:sp>
      <p:pic>
        <p:nvPicPr>
          <p:cNvPr id="261148" name="Picture 28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032788" y="11898313"/>
            <a:ext cx="2017712" cy="21066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6114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53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6424275" y="13265150"/>
            <a:ext cx="4065588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2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242938" y="1431883"/>
            <a:ext cx="8929750" cy="371477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hiller" pitchFamily="82" charset="0"/>
                <a:cs typeface="FrankRuehl" pitchFamily="34" charset="-79"/>
              </a:rPr>
              <a:t>UN FUERTE ABRAZO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hiller" pitchFamily="82" charset="0"/>
                <a:cs typeface="FrankRuehl" pitchFamily="34" charset="-79"/>
              </a:rPr>
              <a:t>QUE TENGAS UN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hiller" pitchFamily="82" charset="0"/>
                <a:cs typeface="FrankRuehl" pitchFamily="34" charset="-79"/>
              </a:rPr>
              <a:t>BUEN DIA</a:t>
            </a:r>
            <a:endParaRPr lang="es-ES" sz="36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Chiller" pitchFamily="82" charset="0"/>
              <a:cs typeface="FrankRuehl" pitchFamily="34" charset="-79"/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170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01088" y="1308100"/>
            <a:ext cx="792162" cy="655638"/>
          </a:xfrm>
          <a:prstGeom prst="rect">
            <a:avLst/>
          </a:prstGeom>
          <a:noFill/>
        </p:spPr>
      </p:pic>
      <p:sp>
        <p:nvSpPr>
          <p:cNvPr id="263171" name="Rectangle 3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 defTabSz="2200275"/>
            <a:endParaRPr lang="es-ES"/>
          </a:p>
        </p:txBody>
      </p:sp>
      <p:sp>
        <p:nvSpPr>
          <p:cNvPr id="263172" name="Rectangle 4"/>
          <p:cNvSpPr>
            <a:spLocks noChangeArrowheads="1"/>
          </p:cNvSpPr>
          <p:nvPr/>
        </p:nvSpPr>
        <p:spPr bwMode="auto">
          <a:xfrm>
            <a:off x="396875" y="327025"/>
            <a:ext cx="22980650" cy="14068425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3173" name="Rectangle 5"/>
          <p:cNvSpPr>
            <a:spLocks noChangeArrowheads="1"/>
          </p:cNvSpPr>
          <p:nvPr/>
        </p:nvSpPr>
        <p:spPr bwMode="auto">
          <a:xfrm>
            <a:off x="792163" y="654050"/>
            <a:ext cx="22190075" cy="1341437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3174" name="AutoShape 6" descr="postit"/>
          <p:cNvSpPr>
            <a:spLocks noChangeAspect="1" noChangeArrowheads="1"/>
          </p:cNvSpPr>
          <p:nvPr/>
        </p:nvSpPr>
        <p:spPr bwMode="auto">
          <a:xfrm>
            <a:off x="10896600" y="4743450"/>
            <a:ext cx="792163" cy="65405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63175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175"/>
            <a:ext cx="9910763" cy="11731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3176" name="Text Box 8"/>
          <p:cNvSpPr txBox="1">
            <a:spLocks noChangeArrowheads="1"/>
          </p:cNvSpPr>
          <p:nvPr/>
        </p:nvSpPr>
        <p:spPr bwMode="auto">
          <a:xfrm>
            <a:off x="0" y="11076013"/>
            <a:ext cx="237744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263177" name="Text Box 9"/>
          <p:cNvSpPr txBox="1">
            <a:spLocks noChangeArrowheads="1"/>
          </p:cNvSpPr>
          <p:nvPr/>
        </p:nvSpPr>
        <p:spPr bwMode="auto">
          <a:xfrm>
            <a:off x="2378075" y="5562600"/>
            <a:ext cx="2773363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/>
          </a:p>
        </p:txBody>
      </p:sp>
      <p:pic>
        <p:nvPicPr>
          <p:cNvPr id="263178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325" y="1308100"/>
            <a:ext cx="20605750" cy="2781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3179" name="Text Box 11"/>
          <p:cNvSpPr txBox="1">
            <a:spLocks noChangeArrowheads="1"/>
          </p:cNvSpPr>
          <p:nvPr/>
        </p:nvSpPr>
        <p:spPr bwMode="auto">
          <a:xfrm>
            <a:off x="0" y="5070475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263180" name="Group 12"/>
          <p:cNvGraphicFramePr>
            <a:graphicFrameLocks noGrp="1"/>
          </p:cNvGraphicFramePr>
          <p:nvPr/>
        </p:nvGraphicFramePr>
        <p:xfrm>
          <a:off x="2314508" y="7432675"/>
          <a:ext cx="19069055" cy="2939228"/>
        </p:xfrm>
        <a:graphic>
          <a:graphicData uri="http://schemas.openxmlformats.org/drawingml/2006/table">
            <a:tbl>
              <a:tblPr/>
              <a:tblGrid>
                <a:gridCol w="3429024"/>
                <a:gridCol w="2927328"/>
                <a:gridCol w="3254637"/>
                <a:gridCol w="3101714"/>
                <a:gridCol w="3178998"/>
                <a:gridCol w="3177354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4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63203" name="Rectangle 35"/>
          <p:cNvSpPr>
            <a:spLocks noChangeArrowheads="1"/>
          </p:cNvSpPr>
          <p:nvPr/>
        </p:nvSpPr>
        <p:spPr bwMode="auto">
          <a:xfrm>
            <a:off x="0" y="6208713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263204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13868400" y="3271838"/>
            <a:ext cx="9312275" cy="336073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2631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317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OMENTOS ROMANTICOS">
  <a:themeElements>
    <a:clrScheme name="PINTURAS MITICA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NTURAS MITICA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INTURAS MITIC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MOMENTOS ROMANTICOS</Template>
  <TotalTime>2</TotalTime>
  <Words>55</Words>
  <Application>Microsoft Office PowerPoint</Application>
  <PresentationFormat>Personalizado</PresentationFormat>
  <Paragraphs>23</Paragraphs>
  <Slides>32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MOMENTOS ROMANTICOS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2013-07-06T07:21:26Z</dcterms:created>
  <dcterms:modified xsi:type="dcterms:W3CDTF">2013-07-06T07:24:21Z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