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PuYshV3ONBTSo/qKP+kCw==" hashData="m42SuWgMe9vQBMzJOSkNjl6/L6YX3gvaB47n/Vs4JIVCr8sAmpIMb8qAsUr/uo56TbX+UvoVJEfgwgL8RvTiD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21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1008FC-D7E4-435C-9A10-7333FCE061AC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3AAD58-A6BC-4C93-B763-874492547E7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06329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DE319D-F2BE-4AB6-8641-AF5156A881C6}" type="slidenum">
              <a:rPr lang="pt-BR" altLang="es-ES"/>
              <a:pPr/>
              <a:t>1</a:t>
            </a:fld>
            <a:endParaRPr lang="pt-BR" altLang="es-ES"/>
          </a:p>
        </p:txBody>
      </p:sp>
      <p:sp>
        <p:nvSpPr>
          <p:cNvPr id="9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9923220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D52C3A1-9782-45BD-89F2-ED13359A3C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15ED672-C854-4C34-8A5C-6E380ACBB3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4EEC031-DA06-40EB-A9C9-DC5E6A2AF4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8DB6C-6D61-4568-AC4D-D22C35EB076B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F491173-C1CE-47C7-B490-1805C04B62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0C88FB4-A5AA-415D-A0E0-7E7F34B016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6917C-1914-4197-8E6B-B8C239977DB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075645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FE3272-4E04-499F-80E4-A569AD6D00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25B213F-819F-4C9A-8C93-EF929CB88B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32986BE-750B-4A3E-9176-FD7468299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8DB6C-6D61-4568-AC4D-D22C35EB076B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9452350-145E-45A0-879D-191C1DC1F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4C8FA9B-3B2D-473C-9F42-A15789395C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6917C-1914-4197-8E6B-B8C239977DB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9565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5773F5E-E72D-4EEA-A749-117348B332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2D29712-5ABC-4D2F-BA18-27BF1858F7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7DEB9E4-0364-4E8F-987A-55F63CA96D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8DB6C-6D61-4568-AC4D-D22C35EB076B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4DDA2BA-B71B-435F-ADDD-7FC326B29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F8BA142-9ED6-492F-B6F5-0CE58C9194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6917C-1914-4197-8E6B-B8C239977DB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86537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F544F02-6A41-4982-B86B-556685EF0B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8D54FFF-AD61-4E1A-A741-C042017484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DF65F94-AE97-4E73-96FB-86F180E878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4ED9F1B-B980-4427-BE89-6291C4F946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8DB6C-6D61-4568-AC4D-D22C35EB076B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FC63F28-CC09-4099-8C02-FF7BCD880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1973987-45C2-40D4-9D9E-C67413BEB8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6917C-1914-4197-8E6B-B8C239977DB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6371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3DB50C-F95C-4F83-A3FC-6460BA6873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9954FA4-263C-4BBB-81CF-BD5EFB6358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AD155A5-408A-4CD8-8CCA-D6004E772C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E7718102-20BF-467E-8490-967C45A817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17DD21E0-7804-4670-B50A-7FD882A2F0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0DA51583-FD8A-4A0B-9D04-8D987FC82A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8DB6C-6D61-4568-AC4D-D22C35EB076B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08D83516-C4B4-4FBA-B0D5-285273CF1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3A6BB28F-3F0F-43C7-A024-1588E87878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6917C-1914-4197-8E6B-B8C239977DB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21274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DA97A92-9A8C-4A19-B1A2-457EAF70B7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459342FD-C419-4A14-8514-E679D41A12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8DB6C-6D61-4568-AC4D-D22C35EB076B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0D4D620-325D-403F-8528-4599F629DB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DF40E66-AB13-4375-8EA2-0ADDC1ADE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6917C-1914-4197-8E6B-B8C239977DB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7187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9206B63-1A0C-4C46-B96F-E167E2705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8DB6C-6D61-4568-AC4D-D22C35EB076B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653BB095-25BB-40AD-B462-7EF2452C59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76F00228-53F3-4557-AC95-FD21CBE16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6917C-1914-4197-8E6B-B8C239977DB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25956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09740E-5E8F-4AF3-9856-54E386D738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AB7753A-F660-4AF3-8F87-6C7A42E92C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8DC72A6-8127-44C9-94AB-AECBB75A43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1D52C89-EE82-4E9A-9CC0-0AB2DA9B9D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8DB6C-6D61-4568-AC4D-D22C35EB076B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EB93F03-4A4D-45EC-BA3C-95B3B7A19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588C7A6-8874-4A08-BE54-CA76DE4D64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6917C-1914-4197-8E6B-B8C239977DB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57448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782C47-A1F6-4DA3-8F96-F16F50E6D1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676DB20E-D4EB-4C84-A931-046A4AD34B7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725C994-BA3E-4E49-BD7C-6FD49512EF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56A8B63-BCA0-43E6-AAD7-562502A97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8DB6C-6D61-4568-AC4D-D22C35EB076B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07932DE-1C0F-455E-AEFC-176C96F6A6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1AE010E-808B-470C-BAEF-ACFCFBE16A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6917C-1914-4197-8E6B-B8C239977DB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3109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6BF087B-E707-46E1-959E-599AA80CD8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A9846EC-8213-493E-B913-A8E5AB0CDA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87479EB-C15C-4D62-A6C8-28A94401AC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8DB6C-6D61-4568-AC4D-D22C35EB076B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9EC358C-8779-451D-956F-54F216C353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880BFB2-746F-49CF-97C9-C92103AAD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6917C-1914-4197-8E6B-B8C239977DB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7827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2C92C81-25EA-458D-A18B-0B1311FE57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197D07E-711F-4726-B11D-DBD90078F3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A2FC545-0E87-495B-8344-6D2DE7E10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8DB6C-6D61-4568-AC4D-D22C35EB076B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EB7B9C4-F928-4799-A3A6-82B9F04A6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DAB3F97-9AF6-4A38-BD1C-8943BDE248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46917C-1914-4197-8E6B-B8C239977DB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752290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A0E97D9-9BAD-66A9-E127-3FF789027F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FFEE844-EF9C-8CFD-2C34-E1A2E2A906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899DC42-F481-D815-BAE3-787AD8E9F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4349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32B39990-267D-4B3C-B4D1-F1D947A029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8444043-CA3C-423F-B655-777FA2589F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1E169E7-7561-413E-BDF6-B81C169AF2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38DB6C-6D61-4568-AC4D-D22C35EB076B}" type="datetimeFigureOut">
              <a:rPr lang="es-ES" smtClean="0"/>
              <a:t>20/09/2024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FC2800E-8C0F-407F-A1CE-52AABA6308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8853FF8-5216-475F-A769-E1E07DAF20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46917C-1914-4197-8E6B-B8C239977DB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2102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A982B0AE-2AD8-07EF-E8CD-59F82A4B4E4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639612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13" Type="http://schemas.openxmlformats.org/officeDocument/2006/relationships/image" Target="../media/image9.gif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3.jpg"/><Relationship Id="rId12" Type="http://schemas.openxmlformats.org/officeDocument/2006/relationships/image" Target="../media/image8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jpeg"/><Relationship Id="rId11" Type="http://schemas.openxmlformats.org/officeDocument/2006/relationships/image" Target="../media/image7.jpg"/><Relationship Id="rId5" Type="http://schemas.openxmlformats.org/officeDocument/2006/relationships/image" Target="../media/image1.gif"/><Relationship Id="rId10" Type="http://schemas.openxmlformats.org/officeDocument/2006/relationships/image" Target="../media/image6.gif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Relationship Id="rId14" Type="http://schemas.openxmlformats.org/officeDocument/2006/relationships/image" Target="../media/image10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7516813" y="6256338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s-ES" altLang="es-ES"/>
          </a:p>
        </p:txBody>
      </p:sp>
      <p:pic>
        <p:nvPicPr>
          <p:cNvPr id="29" name="Imagen 28">
            <a:extLst>
              <a:ext uri="{FF2B5EF4-FFF2-40B4-BE49-F238E27FC236}">
                <a16:creationId xmlns:a16="http://schemas.microsoft.com/office/drawing/2014/main" id="{2FA21B64-86F5-42D6-AD48-F868D10194E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1665" y="1222744"/>
            <a:ext cx="5741581" cy="43593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" name="Picture 4" descr="oneface">
            <a:extLst>
              <a:ext uri="{FF2B5EF4-FFF2-40B4-BE49-F238E27FC236}">
                <a16:creationId xmlns:a16="http://schemas.microsoft.com/office/drawing/2014/main" id="{B5D28CA9-0F40-4B9F-B2CD-C45BE7B39AB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46"/>
          <a:stretch/>
        </p:blipFill>
        <p:spPr bwMode="auto">
          <a:xfrm flipH="1">
            <a:off x="3221665" y="1027722"/>
            <a:ext cx="5964862" cy="45543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00A4E748-07D6-BE7C-50BA-CFE3615EE590}"/>
              </a:ext>
            </a:extLst>
          </p:cNvPr>
          <p:cNvSpPr txBox="1"/>
          <p:nvPr/>
        </p:nvSpPr>
        <p:spPr>
          <a:xfrm>
            <a:off x="170121" y="2490880"/>
            <a:ext cx="296308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i="1" dirty="0">
                <a:solidFill>
                  <a:srgbClr val="00B0F0"/>
                </a:solidFill>
                <a:latin typeface="Bell MT" panose="02020503060305020303" pitchFamily="18" charset="0"/>
              </a:rPr>
              <a:t>Mis       </a:t>
            </a:r>
          </a:p>
          <a:p>
            <a:r>
              <a:rPr lang="es-ES" sz="6000" i="1" dirty="0">
                <a:solidFill>
                  <a:srgbClr val="00B0F0"/>
                </a:solidFill>
                <a:latin typeface="Bell MT" panose="02020503060305020303" pitchFamily="18" charset="0"/>
              </a:rPr>
              <a:t>    besos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97024C7-A181-6956-CA6A-584A09F72A1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1665" y="871870"/>
            <a:ext cx="6113721" cy="47102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42B729C6-E510-3C5B-A98A-B5BC09B485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89" t="11061" r="-140"/>
          <a:stretch/>
        </p:blipFill>
        <p:spPr bwMode="auto">
          <a:xfrm>
            <a:off x="3221666" y="871871"/>
            <a:ext cx="6113720" cy="47102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C0C0C0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</p:pic>
      <p:sp>
        <p:nvSpPr>
          <p:cNvPr id="6" name="Rectangle 14">
            <a:extLst>
              <a:ext uri="{FF2B5EF4-FFF2-40B4-BE49-F238E27FC236}">
                <a16:creationId xmlns:a16="http://schemas.microsoft.com/office/drawing/2014/main" id="{24292DC6-B626-E293-D9D4-6F9D55BCA6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121" y="2167714"/>
            <a:ext cx="11227981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altLang="es-ES" sz="3600" i="1" dirty="0">
                <a:solidFill>
                  <a:srgbClr val="00B0F0"/>
                </a:solidFill>
                <a:latin typeface="Bell MT" panose="02020503060305020303" pitchFamily="18" charset="0"/>
              </a:rPr>
              <a:t>     </a:t>
            </a:r>
            <a:r>
              <a:rPr lang="es-ES" sz="3600" i="1" dirty="0">
                <a:solidFill>
                  <a:srgbClr val="00B0F0"/>
                </a:solidFill>
                <a:latin typeface="Bell MT" panose="02020503060305020303" pitchFamily="18" charset="0"/>
              </a:rPr>
              <a:t>Eres el besó </a:t>
            </a:r>
          </a:p>
          <a:p>
            <a:r>
              <a:rPr lang="es-ES" sz="3600" i="1" dirty="0">
                <a:solidFill>
                  <a:srgbClr val="00B0F0"/>
                </a:solidFill>
                <a:latin typeface="Bell MT" panose="02020503060305020303" pitchFamily="18" charset="0"/>
              </a:rPr>
              <a:t>      anhelado</a:t>
            </a:r>
          </a:p>
          <a:p>
            <a:r>
              <a:rPr lang="es-ES" sz="3600" i="1" dirty="0">
                <a:solidFill>
                  <a:srgbClr val="00B0F0"/>
                </a:solidFill>
                <a:latin typeface="Bell MT" panose="02020503060305020303" pitchFamily="18" charset="0"/>
              </a:rPr>
              <a:t>  por mi corazón,</a:t>
            </a:r>
          </a:p>
          <a:p>
            <a:r>
              <a:rPr lang="es-ES" sz="3600" i="1" dirty="0">
                <a:solidFill>
                  <a:srgbClr val="00B0F0"/>
                </a:solidFill>
                <a:latin typeface="Bell MT" panose="02020503060305020303" pitchFamily="18" charset="0"/>
              </a:rPr>
              <a:t>       El Beso </a:t>
            </a:r>
          </a:p>
          <a:p>
            <a:r>
              <a:rPr lang="es-ES" sz="3600" i="1" dirty="0">
                <a:solidFill>
                  <a:srgbClr val="00B0F0"/>
                </a:solidFill>
                <a:latin typeface="Bell MT" panose="02020503060305020303" pitchFamily="18" charset="0"/>
              </a:rPr>
              <a:t>     prohibido</a:t>
            </a:r>
          </a:p>
          <a:p>
            <a:r>
              <a:rPr lang="es-ES" sz="3600" i="1" dirty="0">
                <a:solidFill>
                  <a:srgbClr val="00B0F0"/>
                </a:solidFill>
                <a:latin typeface="Bell MT" panose="02020503060305020303" pitchFamily="18" charset="0"/>
              </a:rPr>
              <a:t>ante la sociedad.</a:t>
            </a:r>
          </a:p>
          <a:p>
            <a:r>
              <a:rPr lang="es-ES" sz="3600" i="1" dirty="0">
                <a:solidFill>
                  <a:srgbClr val="00B0F0"/>
                </a:solidFill>
                <a:latin typeface="Bell MT" panose="02020503060305020303" pitchFamily="18" charset="0"/>
              </a:rPr>
              <a:t>Eres el besó deseado por mi boca que</a:t>
            </a:r>
          </a:p>
          <a:p>
            <a:r>
              <a:rPr lang="es-ES" sz="3600" i="1" dirty="0">
                <a:solidFill>
                  <a:srgbClr val="00B0F0"/>
                </a:solidFill>
                <a:latin typeface="Bell MT" panose="02020503060305020303" pitchFamily="18" charset="0"/>
              </a:rPr>
              <a:t>te prueba y se deleita en lo exquisito.</a:t>
            </a:r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id="{7E44819F-03CD-084A-A095-0516372D31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7460" y="7226480"/>
            <a:ext cx="779929" cy="584947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3BBEEF37-1DF0-2148-B061-938816E8F7C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7460" y="7226480"/>
            <a:ext cx="779929" cy="584947"/>
          </a:xfrm>
          <a:prstGeom prst="rect">
            <a:avLst/>
          </a:prstGeom>
        </p:spPr>
      </p:pic>
      <p:pic>
        <p:nvPicPr>
          <p:cNvPr id="24" name="audio1">
            <a:hlinkClick r:id="" action="ppaction://media"/>
            <a:extLst>
              <a:ext uri="{FF2B5EF4-FFF2-40B4-BE49-F238E27FC236}">
                <a16:creationId xmlns:a16="http://schemas.microsoft.com/office/drawing/2014/main" id="{D0DEE347-F667-656F-75F4-A8C793093C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479311" y="7953315"/>
            <a:ext cx="609600" cy="609600"/>
          </a:xfrm>
          <a:prstGeom prst="rect">
            <a:avLst/>
          </a:prstGeom>
        </p:spPr>
      </p:pic>
      <p:pic>
        <p:nvPicPr>
          <p:cNvPr id="25" name="Picture 16">
            <a:extLst>
              <a:ext uri="{FF2B5EF4-FFF2-40B4-BE49-F238E27FC236}">
                <a16:creationId xmlns:a16="http://schemas.microsoft.com/office/drawing/2014/main" id="{EA86A2C6-6005-A5F4-A6CA-0DE2857186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200399" y="712381"/>
            <a:ext cx="6326373" cy="48697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Rectangle 18">
            <a:extLst>
              <a:ext uri="{FF2B5EF4-FFF2-40B4-BE49-F238E27FC236}">
                <a16:creationId xmlns:a16="http://schemas.microsoft.com/office/drawing/2014/main" id="{831BD2A1-B71B-63B8-2F45-716ED8B60D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819" y="2852102"/>
            <a:ext cx="11505263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sz="3600" i="1" dirty="0">
                <a:solidFill>
                  <a:srgbClr val="00B0F0"/>
                </a:solidFill>
                <a:latin typeface="Bell MT" panose="02020503060305020303" pitchFamily="18" charset="0"/>
              </a:rPr>
              <a:t>     Eres el beso </a:t>
            </a:r>
          </a:p>
          <a:p>
            <a:r>
              <a:rPr lang="es-ES" sz="3600" i="1" dirty="0">
                <a:solidFill>
                  <a:srgbClr val="00B0F0"/>
                </a:solidFill>
                <a:latin typeface="Bell MT" panose="02020503060305020303" pitchFamily="18" charset="0"/>
              </a:rPr>
              <a:t>         donde</a:t>
            </a:r>
          </a:p>
          <a:p>
            <a:r>
              <a:rPr lang="es-ES" sz="3600" i="1" dirty="0">
                <a:solidFill>
                  <a:srgbClr val="00B0F0"/>
                </a:solidFill>
                <a:latin typeface="Bell MT" panose="02020503060305020303" pitchFamily="18" charset="0"/>
              </a:rPr>
              <a:t>encuentro ternura</a:t>
            </a:r>
          </a:p>
          <a:p>
            <a:r>
              <a:rPr lang="es-ES" sz="3600" i="1" dirty="0">
                <a:solidFill>
                  <a:srgbClr val="00B0F0"/>
                </a:solidFill>
                <a:latin typeface="Bell MT" panose="02020503060305020303" pitchFamily="18" charset="0"/>
              </a:rPr>
              <a:t> que me envuelve</a:t>
            </a:r>
          </a:p>
          <a:p>
            <a:r>
              <a:rPr lang="es-ES" sz="3600" i="1" dirty="0">
                <a:solidFill>
                  <a:srgbClr val="00B0F0"/>
                </a:solidFill>
                <a:latin typeface="Bell MT" panose="02020503060305020303" pitchFamily="18" charset="0"/>
              </a:rPr>
              <a:t>  cómo velo ante</a:t>
            </a:r>
          </a:p>
          <a:p>
            <a:r>
              <a:rPr lang="es-ES" sz="3600" i="1" dirty="0">
                <a:solidFill>
                  <a:srgbClr val="00B0F0"/>
                </a:solidFill>
                <a:latin typeface="Bell MT" panose="02020503060305020303" pitchFamily="18" charset="0"/>
              </a:rPr>
              <a:t>Un fuego abrazador. Eres el beso que regala</a:t>
            </a:r>
          </a:p>
          <a:p>
            <a:r>
              <a:rPr lang="es-ES" sz="3600" i="1" dirty="0">
                <a:solidFill>
                  <a:srgbClr val="00B0F0"/>
                </a:solidFill>
                <a:latin typeface="Bell MT" panose="02020503060305020303" pitchFamily="18" charset="0"/>
              </a:rPr>
              <a:t>libertad para tomarlos cada vez que lo desee.</a:t>
            </a:r>
          </a:p>
        </p:txBody>
      </p:sp>
      <p:pic>
        <p:nvPicPr>
          <p:cNvPr id="27" name="Imagen 26" descr="Una mujer con un vestido verde&#10;&#10;Descripción generada automáticamente con confianza baja">
            <a:extLst>
              <a:ext uri="{FF2B5EF4-FFF2-40B4-BE49-F238E27FC236}">
                <a16:creationId xmlns:a16="http://schemas.microsoft.com/office/drawing/2014/main" id="{57659B97-0A42-5862-02EA-0901337D499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47771"/>
          <a:stretch/>
        </p:blipFill>
        <p:spPr>
          <a:xfrm>
            <a:off x="3200398" y="712380"/>
            <a:ext cx="6326373" cy="48697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" name="Picture 21">
            <a:extLst>
              <a:ext uri="{FF2B5EF4-FFF2-40B4-BE49-F238E27FC236}">
                <a16:creationId xmlns:a16="http://schemas.microsoft.com/office/drawing/2014/main" id="{8981519E-AA94-04AB-7BDC-EE027E4FD3E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905"/>
          <a:stretch/>
        </p:blipFill>
        <p:spPr bwMode="auto">
          <a:xfrm flipH="1">
            <a:off x="3188724" y="552893"/>
            <a:ext cx="6518802" cy="50185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Rectangle 23">
            <a:extLst>
              <a:ext uri="{FF2B5EF4-FFF2-40B4-BE49-F238E27FC236}">
                <a16:creationId xmlns:a16="http://schemas.microsoft.com/office/drawing/2014/main" id="{98D464DC-9C34-7FF0-86B1-FEDDD2B985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8588" y="3429000"/>
            <a:ext cx="8305698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s-ES" sz="3600" i="1" dirty="0">
                <a:solidFill>
                  <a:srgbClr val="00B0F0"/>
                </a:solidFill>
                <a:latin typeface="Bell MT" panose="02020503060305020303" pitchFamily="18" charset="0"/>
              </a:rPr>
              <a:t>Eres el beso que</a:t>
            </a:r>
          </a:p>
          <a:p>
            <a:r>
              <a:rPr lang="es-ES" sz="3600" i="1" dirty="0">
                <a:solidFill>
                  <a:srgbClr val="00B0F0"/>
                </a:solidFill>
                <a:latin typeface="Bell MT" panose="02020503060305020303" pitchFamily="18" charset="0"/>
              </a:rPr>
              <a:t>   me impulsa </a:t>
            </a:r>
          </a:p>
          <a:p>
            <a:r>
              <a:rPr lang="es-ES" sz="3600" i="1" dirty="0">
                <a:solidFill>
                  <a:srgbClr val="00B0F0"/>
                </a:solidFill>
                <a:latin typeface="Bell MT" panose="02020503060305020303" pitchFamily="18" charset="0"/>
              </a:rPr>
              <a:t>      a volar</a:t>
            </a:r>
          </a:p>
          <a:p>
            <a:r>
              <a:rPr lang="es-ES" sz="3600" i="1" dirty="0">
                <a:solidFill>
                  <a:srgbClr val="00B0F0"/>
                </a:solidFill>
                <a:latin typeface="Bell MT" panose="02020503060305020303" pitchFamily="18" charset="0"/>
              </a:rPr>
              <a:t> por el sendero</a:t>
            </a:r>
          </a:p>
          <a:p>
            <a:r>
              <a:rPr lang="es-ES" sz="3600" i="1" dirty="0">
                <a:solidFill>
                  <a:srgbClr val="00B0F0"/>
                </a:solidFill>
                <a:latin typeface="Bell MT" panose="02020503060305020303" pitchFamily="18" charset="0"/>
              </a:rPr>
              <a:t>de tú bonito amor. Eres el besó infinito</a:t>
            </a:r>
          </a:p>
          <a:p>
            <a:r>
              <a:rPr lang="es-ES" sz="3600" i="1" dirty="0">
                <a:solidFill>
                  <a:srgbClr val="00B0F0"/>
                </a:solidFill>
                <a:latin typeface="Bell MT" panose="02020503060305020303" pitchFamily="18" charset="0"/>
              </a:rPr>
              <a:t>que siempre estará en esa boca seductora.</a:t>
            </a:r>
          </a:p>
        </p:txBody>
      </p:sp>
      <p:sp>
        <p:nvSpPr>
          <p:cNvPr id="32" name="Text Box 26">
            <a:extLst>
              <a:ext uri="{FF2B5EF4-FFF2-40B4-BE49-F238E27FC236}">
                <a16:creationId xmlns:a16="http://schemas.microsoft.com/office/drawing/2014/main" id="{B72ED98A-5091-2EE0-9B93-342B68616C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22538" y="5967904"/>
            <a:ext cx="237064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dirty="0"/>
              <a:t>	</a:t>
            </a:r>
            <a:r>
              <a:rPr lang="es-ES" altLang="es-ES" sz="32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Microsoft YaHei" panose="020B0503020204020204" pitchFamily="34" charset="-122"/>
              </a:rPr>
              <a:t>jrvg</a:t>
            </a:r>
            <a:endParaRPr lang="es-ES" altLang="es-ES" sz="3200" b="1" i="1" dirty="0">
              <a:solidFill>
                <a:schemeClr val="bg1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Microsoft YaHei" panose="020B0503020204020204" pitchFamily="34" charset="-122"/>
            </a:endParaRPr>
          </a:p>
        </p:txBody>
      </p:sp>
      <p:sp>
        <p:nvSpPr>
          <p:cNvPr id="33" name="Text Box 27">
            <a:extLst>
              <a:ext uri="{FF2B5EF4-FFF2-40B4-BE49-F238E27FC236}">
                <a16:creationId xmlns:a16="http://schemas.microsoft.com/office/drawing/2014/main" id="{70EB56F4-F8A5-F4FE-46C6-4D692475EE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88" y="7041814"/>
            <a:ext cx="306013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dirty="0"/>
              <a:t>jrvallegomez@outlook.es</a:t>
            </a:r>
          </a:p>
        </p:txBody>
      </p:sp>
      <p:pic>
        <p:nvPicPr>
          <p:cNvPr id="34" name="Imagen 33">
            <a:extLst>
              <a:ext uri="{FF2B5EF4-FFF2-40B4-BE49-F238E27FC236}">
                <a16:creationId xmlns:a16="http://schemas.microsoft.com/office/drawing/2014/main" id="{63FBD811-8C3B-7C56-B7DE-4112B7DC35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7460" y="7226480"/>
            <a:ext cx="779929" cy="584947"/>
          </a:xfrm>
          <a:prstGeom prst="rect">
            <a:avLst/>
          </a:prstGeom>
        </p:spPr>
      </p:pic>
      <p:pic>
        <p:nvPicPr>
          <p:cNvPr id="35" name="Imagen 34">
            <a:extLst>
              <a:ext uri="{FF2B5EF4-FFF2-40B4-BE49-F238E27FC236}">
                <a16:creationId xmlns:a16="http://schemas.microsoft.com/office/drawing/2014/main" id="{6421C40D-4906-BA48-A42D-03BB0164A11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41"/>
          <a:stretch/>
        </p:blipFill>
        <p:spPr>
          <a:xfrm>
            <a:off x="3188724" y="552893"/>
            <a:ext cx="6518802" cy="50185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" name="Imagen 35" descr="Imagen en blanco y negro de una mujer&#10;&#10;Descripción generada automáticamente">
            <a:extLst>
              <a:ext uri="{FF2B5EF4-FFF2-40B4-BE49-F238E27FC236}">
                <a16:creationId xmlns:a16="http://schemas.microsoft.com/office/drawing/2014/main" id="{C966D067-1566-073C-9947-B57F10837118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724" y="552893"/>
            <a:ext cx="6518802" cy="5018568"/>
          </a:xfrm>
          <a:prstGeom prst="rect">
            <a:avLst/>
          </a:prstGeom>
        </p:spPr>
      </p:pic>
    </p:spTree>
  </p:cSld>
  <p:clrMapOvr>
    <a:masterClrMapping/>
  </p:clrMapOvr>
  <p:transition spd="slow" advClick="0" advTm="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xit" presetSubtype="0" fill="hold" grpId="0" nodeType="afterEffect">
                                  <p:stCondLst>
                                    <p:cond delay="6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8" presetID="3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500"/>
                            </p:stCondLst>
                            <p:childTnLst>
                              <p:par>
                                <p:cTn id="31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9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0" presetClass="exit" presetSubtype="0" accel="100000" fill="hold" grpId="1" nodeType="withEffect">
                                  <p:stCondLst>
                                    <p:cond delay="1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500"/>
                            </p:stCondLst>
                            <p:childTnLst>
                              <p:par>
                                <p:cTn id="50" presetID="14" presetClass="exit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4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4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5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8500"/>
                            </p:stCondLst>
                            <p:childTnLst>
                              <p:par>
                                <p:cTn id="67" presetID="5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925" decel="100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1925" decel="100000"/>
                                        <p:tgtEl>
                                          <p:spTgt spid="2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2" dur="1925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4" dur="1925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5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6" presetID="50" presetClass="exit" presetSubtype="0" accel="100000" fill="hold" grpId="1" nodeType="withEffect">
                                  <p:stCondLst>
                                    <p:cond delay="1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7000"/>
                            </p:stCondLst>
                            <p:childTnLst>
                              <p:par>
                                <p:cTn id="82" presetID="6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6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8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1000"/>
                            </p:stCondLst>
                            <p:childTnLst>
                              <p:par>
                                <p:cTn id="89" presetID="1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5000"/>
                            </p:stCondLst>
                            <p:childTnLst>
                              <p:par>
                                <p:cTn id="99" presetID="52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3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0" presetClass="exit" presetSubtype="0" accel="10000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7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50000"/>
                            </p:stCondLst>
                            <p:childTnLst>
                              <p:par>
                                <p:cTn id="110" presetID="8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8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54000"/>
                            </p:stCondLst>
                            <p:childTnLst>
                              <p:par>
                                <p:cTn id="120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8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9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1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3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5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58500"/>
                            </p:stCondLst>
                            <p:childTnLst>
                              <p:par>
                                <p:cTn id="137" presetID="5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155" decel="1000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1155" decel="1000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2" dur="1155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4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44" dur="1155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45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46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2" grpId="0"/>
      <p:bldP spid="6" grpId="0"/>
      <p:bldP spid="6" grpId="1"/>
      <p:bldP spid="26" grpId="0"/>
      <p:bldP spid="26" grpId="1"/>
      <p:bldP spid="30" grpId="0"/>
      <p:bldP spid="30" grpId="1"/>
      <p:bldP spid="3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2C975F38-8DD4-0B14-2481-0FF1DA8543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168C77DF-0A64-D6FE-1298-5D19DD476A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2AE4C963-45B5-E51D-D9C7-48E0CB96C6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26D64B1D-0291-DAD5-AC2B-5909AA39BB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92980E22-2012-66E7-0762-96F1DABBDB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0F9FC8AC-5957-2BEF-92EF-4689BE72BC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83C9278B-47B3-749A-CCA5-BA60EB8BEC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8DFD1439-74D4-1691-4707-560936DCAF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96E81B4D-234B-F3E1-64C6-5181B97B3F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B96E2775-0742-6FEC-D51F-6F3BC3FECD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9930286A-51F5-AA72-7C2F-09450C3368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04E9F97A-5872-68C3-F803-FB5CE3CEC853}"/>
              </a:ext>
            </a:extLst>
          </p:cNvPr>
          <p:cNvSpPr txBox="1"/>
          <p:nvPr/>
        </p:nvSpPr>
        <p:spPr>
          <a:xfrm>
            <a:off x="312821" y="7098632"/>
            <a:ext cx="12111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826590333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</TotalTime>
  <Words>137</Words>
  <Application>Microsoft Office PowerPoint</Application>
  <PresentationFormat>Panorámica</PresentationFormat>
  <Paragraphs>29</Paragraphs>
  <Slides>2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Microsoft YaHei</vt:lpstr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Mis besos..........</dc:title>
  <dc:subject>ppsx</dc:subject>
  <dc:creator>jrvallegomez@outlook.es</dc:creator>
  <cp:keywords>poesia sexi</cp:keywords>
  <cp:lastModifiedBy>jose ruiz</cp:lastModifiedBy>
  <cp:revision>27</cp:revision>
  <dcterms:created xsi:type="dcterms:W3CDTF">2022-11-20T09:49:43Z</dcterms:created>
  <dcterms:modified xsi:type="dcterms:W3CDTF">2024-09-20T09:59:29Z</dcterms:modified>
</cp:coreProperties>
</file>