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6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sPAz2UCqF+MZjwGkMKotA==" hashData="b0OFh7Yb1Hd/wO+xpjW3EyHRSbnK79zsHt0W5N70UbR9FSun7uxB7lqABKOAz535AxxHabjZwpRrtrhxpdltXw=="/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ose ruiz del valle" initials="jrdv" lastIdx="1" clrIdx="0">
    <p:extLst>
      <p:ext uri="{19B8F6BF-5375-455C-9EA6-DF929625EA0E}">
        <p15:presenceInfo xmlns:p15="http://schemas.microsoft.com/office/powerpoint/2012/main" userId="d336ddc7d44c49e3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162" autoAdjust="0"/>
  </p:normalViewPr>
  <p:slideViewPr>
    <p:cSldViewPr snapToGrid="0">
      <p:cViewPr varScale="1">
        <p:scale>
          <a:sx n="104" d="100"/>
          <a:sy n="104" d="100"/>
        </p:scale>
        <p:origin x="22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commentAuthors" Target="commentAuthors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4314BAB-55A9-4A18-B37D-16059A319FE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F1473E3-E1B8-42F4-BDC7-6DB9FC671DF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C3B952D-24CC-42D7-9E94-2EC5E46128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508BFD-D2CA-47B0-961D-2F3EBAAD534F}" type="datetimeFigureOut">
              <a:rPr lang="es-ES" smtClean="0"/>
              <a:t>20/09/2024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77AFEA3-E8B9-4A69-9762-36B7DE94DF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5CCDBB2-2E69-43B9-90EC-0879EF85A7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371680-E0AF-4700-861F-B0014B2ADAE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519026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53DC336-BAD8-40E8-8887-998BBD117D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D739C40-BAAC-42EB-9CD4-E75CF26C2A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980BFC5-75C4-4076-B1D0-62DDA3FE54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508BFD-D2CA-47B0-961D-2F3EBAAD534F}" type="datetimeFigureOut">
              <a:rPr lang="es-ES" smtClean="0"/>
              <a:t>20/09/2024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DDD4236-6A82-4AF3-99FC-343B11CA53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086EE2F-F679-4932-8FFF-74DBC6FB46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371680-E0AF-4700-861F-B0014B2ADAE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62743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20B81F5-08D7-4339-8580-9E8439F4C4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21DE7DF-ECFE-4321-B7DB-45A150E8BD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2F7F84C-E222-42EB-AE62-92F3387B42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508BFD-D2CA-47B0-961D-2F3EBAAD534F}" type="datetimeFigureOut">
              <a:rPr lang="es-ES" smtClean="0"/>
              <a:t>20/09/2024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E789394-4E0D-4E84-8CD7-33991E53E1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8C6AF0C-D697-4ECD-829A-6A2D424907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371680-E0AF-4700-861F-B0014B2ADAE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24374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2DA341F-C64C-4053-85E7-A2931B5DAE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FF150D9-BD71-4216-80D3-8C83ABFD9BB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9C5FF5D9-3D2D-4C8D-A028-567F932C132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78DE36A2-A5A3-4C83-9108-C6C275441B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508BFD-D2CA-47B0-961D-2F3EBAAD534F}" type="datetimeFigureOut">
              <a:rPr lang="es-ES" smtClean="0"/>
              <a:t>20/09/2024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275211F6-3C38-4E14-BE62-0547260F23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24CD1D09-83D2-4F1A-8724-A3175762B8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371680-E0AF-4700-861F-B0014B2ADAE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730178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4D196EF-AAD9-470A-8D0E-2309D607E3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7F95DBE-A685-450A-A202-4B4B09568B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538CEE8A-FB26-44AD-800B-202104BAC0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152FB78D-E5A2-4BC4-A7F3-3DCCC7A9EF4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332DE177-64FF-4E1F-8F53-679CE20C5F0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F7E4EF80-6F8D-4CB9-AAD8-A8B0D04364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508BFD-D2CA-47B0-961D-2F3EBAAD534F}" type="datetimeFigureOut">
              <a:rPr lang="es-ES" smtClean="0"/>
              <a:t>20/09/2024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4472AB07-0B8B-4C03-BFCC-9B52D534DF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61901484-F6AE-495F-8D9C-B2E7B12704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371680-E0AF-4700-861F-B0014B2ADAE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83219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0FC9BA6-284B-4CCA-A55F-74EBC5048B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3853FF52-3B39-4738-BE88-B59E3CFFD9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508BFD-D2CA-47B0-961D-2F3EBAAD534F}" type="datetimeFigureOut">
              <a:rPr lang="es-ES" smtClean="0"/>
              <a:t>20/09/2024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2492F562-BA1D-448D-9F6C-5006328874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34E644D9-35E6-46B3-A945-DB88BAB62D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371680-E0AF-4700-861F-B0014B2ADAE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123856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133F5726-8F20-45B5-A75A-EB1D8823C2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508BFD-D2CA-47B0-961D-2F3EBAAD534F}" type="datetimeFigureOut">
              <a:rPr lang="es-ES" smtClean="0"/>
              <a:t>20/09/2024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B0287A14-4178-47E9-B124-D2043E9297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163EE32-FEFF-44D4-AFDC-C8E9B6CEB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371680-E0AF-4700-861F-B0014B2ADAE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823803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ADA9E8D-DAC5-486F-B444-E91E2D39F5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1111C0E-81C0-4D52-814B-104BA5B31E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31272AAB-E052-4E54-AC5F-D14F6BB6512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7BCA1B6F-E9C9-47BA-B8FF-29FEC20D06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508BFD-D2CA-47B0-961D-2F3EBAAD534F}" type="datetimeFigureOut">
              <a:rPr lang="es-ES" smtClean="0"/>
              <a:t>20/09/2024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70F72D42-43ED-4AC5-89AC-AE5E478608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CF666A9D-205C-4628-B288-4FE6B1B8E4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371680-E0AF-4700-861F-B0014B2ADAE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008717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F14A8F7-A4B6-4178-A7B3-4E7862E3FC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03C9BCFE-9D67-4BA3-B961-1F891D6003A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9FC36D39-F7D8-4D67-98B7-86DE17D680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F30BFD0-64A6-4E8D-9233-93ABE661B7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508BFD-D2CA-47B0-961D-2F3EBAAD534F}" type="datetimeFigureOut">
              <a:rPr lang="es-ES" smtClean="0"/>
              <a:t>20/09/2024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8DA085CD-FCE9-4FF4-BF7D-8EDC1BE499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A11F66DE-EC1F-4C21-84BF-8A547E2B2D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371680-E0AF-4700-861F-B0014B2ADAE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694381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9769D1F-5534-49AE-95F5-236E520915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01D0EF4C-937C-41AE-B16F-4F0D496B56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B61C78A-8B3D-4A51-81F6-D264569FAE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508BFD-D2CA-47B0-961D-2F3EBAAD534F}" type="datetimeFigureOut">
              <a:rPr lang="es-ES" smtClean="0"/>
              <a:t>20/09/2024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316C5CE-4B55-4423-A2C4-723D01FF9C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7F40263-C784-414B-8687-924ADE4390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371680-E0AF-4700-861F-B0014B2ADAE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510873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27ED6769-5EA8-4643-A43D-A3581A4AA55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91E812A9-D6C9-49B9-AD89-ED7F2BD4887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0E3F7E3-C9F1-4F95-ABCA-64A2F7031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508BFD-D2CA-47B0-961D-2F3EBAAD534F}" type="datetimeFigureOut">
              <a:rPr lang="es-ES" smtClean="0"/>
              <a:t>20/09/2024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7403B83-0AB3-4E67-A82B-95FC0BF0CA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92988E5-3B82-40EB-9F99-81F25BF914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371680-E0AF-4700-861F-B0014B2ADAE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562172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F0FDEFD-8ADD-1E1F-A6A3-D26F80CD937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A29CEC94-A623-BE53-588C-EE5E3B139F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1B79BAA-CC2E-F76F-1E35-01A3972DA1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7880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E1B5C41A-C41C-41B4-B82F-7283E9EB71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5E39D5F-DB37-40B2-9379-EFB30CB959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E7F1D1C-04E8-4E0D-A359-CCD10DC16CA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508BFD-D2CA-47B0-961D-2F3EBAAD534F}" type="datetimeFigureOut">
              <a:rPr lang="es-ES" smtClean="0"/>
              <a:t>20/09/2024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6501862-765C-4794-8A28-09740248BAD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8460B9A-A431-4F1E-8D34-0E06A3915F1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371680-E0AF-4700-861F-B0014B2ADAE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662486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2734D8EE-C0D8-96B9-4CF9-FAAE724E5785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180067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13" Type="http://schemas.openxmlformats.org/officeDocument/2006/relationships/image" Target="../media/image10.gi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jpg"/><Relationship Id="rId12" Type="http://schemas.openxmlformats.org/officeDocument/2006/relationships/image" Target="../media/image9.jpg"/><Relationship Id="rId2" Type="http://schemas.openxmlformats.org/officeDocument/2006/relationships/audio" Target="../media/media1.wav"/><Relationship Id="rId16" Type="http://schemas.openxmlformats.org/officeDocument/2006/relationships/image" Target="../media/image13.png"/><Relationship Id="rId1" Type="http://schemas.microsoft.com/office/2007/relationships/media" Target="../media/media1.wav"/><Relationship Id="rId6" Type="http://schemas.openxmlformats.org/officeDocument/2006/relationships/image" Target="../media/image3.gif"/><Relationship Id="rId11" Type="http://schemas.openxmlformats.org/officeDocument/2006/relationships/image" Target="../media/image8.gif"/><Relationship Id="rId5" Type="http://schemas.openxmlformats.org/officeDocument/2006/relationships/image" Target="../media/image2.gif"/><Relationship Id="rId15" Type="http://schemas.openxmlformats.org/officeDocument/2006/relationships/image" Target="../media/image12.jpg"/><Relationship Id="rId10" Type="http://schemas.openxmlformats.org/officeDocument/2006/relationships/image" Target="../media/image7.png"/><Relationship Id="rId4" Type="http://schemas.openxmlformats.org/officeDocument/2006/relationships/image" Target="../media/image1.jpg"/><Relationship Id="rId9" Type="http://schemas.openxmlformats.org/officeDocument/2006/relationships/image" Target="../media/image6.gif"/><Relationship Id="rId14" Type="http://schemas.openxmlformats.org/officeDocument/2006/relationships/image" Target="../media/image11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5.png"/><Relationship Id="rId10" Type="http://schemas.openxmlformats.org/officeDocument/2006/relationships/image" Target="../media/image1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5 Imagen">
            <a:extLst>
              <a:ext uri="{FF2B5EF4-FFF2-40B4-BE49-F238E27FC236}">
                <a16:creationId xmlns:a16="http://schemas.microsoft.com/office/drawing/2014/main" id="{BB0BA8B8-F2EE-4C05-907C-C48D3290DEA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87" b="5887"/>
          <a:stretch/>
        </p:blipFill>
        <p:spPr bwMode="auto">
          <a:xfrm>
            <a:off x="3221664" y="145464"/>
            <a:ext cx="7529463" cy="540559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5" name="Rectangle 7">
            <a:extLst>
              <a:ext uri="{FF2B5EF4-FFF2-40B4-BE49-F238E27FC236}">
                <a16:creationId xmlns:a16="http://schemas.microsoft.com/office/drawing/2014/main" id="{752DAF52-229C-4BD9-8745-D9AA0CD56B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628" y="594705"/>
            <a:ext cx="3094979" cy="56938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2800" i="1" kern="10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Quiero enseñarte </a:t>
            </a:r>
          </a:p>
          <a:p>
            <a:pPr algn="ctr"/>
            <a:r>
              <a:rPr lang="es-ES" sz="2800" i="1" kern="10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 manera </a:t>
            </a:r>
          </a:p>
          <a:p>
            <a:pPr algn="ctr"/>
            <a:r>
              <a:rPr lang="es-ES" sz="2800" i="1" kern="10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querer,</a:t>
            </a:r>
          </a:p>
          <a:p>
            <a:pPr algn="ctr"/>
            <a:r>
              <a:rPr lang="es-ES" sz="2800" i="1" kern="10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una forma de amar</a:t>
            </a:r>
          </a:p>
          <a:p>
            <a:pPr algn="ctr"/>
            <a:r>
              <a:rPr lang="es-ES" sz="2800" i="1" kern="10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fluye sin palabras,</a:t>
            </a:r>
          </a:p>
          <a:p>
            <a:pPr algn="ctr"/>
            <a:r>
              <a:rPr lang="es-ES" sz="2800" i="1" kern="10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 lenguaje de gestos, </a:t>
            </a:r>
          </a:p>
          <a:p>
            <a:pPr algn="ctr"/>
            <a:r>
              <a:rPr lang="es-ES" sz="2800" i="1" kern="10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besos y caricias, que hablan de un sentimiento verdadero, sin necesidad de razón ni lógicas para entenderlo.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BB92D348-4A23-4E18-8ABE-41625AEFEBEC}"/>
              </a:ext>
            </a:extLst>
          </p:cNvPr>
          <p:cNvSpPr txBox="1"/>
          <p:nvPr/>
        </p:nvSpPr>
        <p:spPr>
          <a:xfrm>
            <a:off x="9726" y="585529"/>
            <a:ext cx="500634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3600" i="1" kern="10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 corazón </a:t>
            </a:r>
          </a:p>
          <a:p>
            <a:r>
              <a:rPr lang="es-ES" sz="3600" i="1" kern="10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late al compás  </a:t>
            </a:r>
            <a:endParaRPr lang="es-ES" sz="3600" i="1" dirty="0">
              <a:latin typeface="Bell MT" panose="02020503060305020303" pitchFamily="18" charset="0"/>
            </a:endParaRPr>
          </a:p>
        </p:txBody>
      </p:sp>
      <p:pic>
        <p:nvPicPr>
          <p:cNvPr id="8" name="Picture 6">
            <a:extLst>
              <a:ext uri="{FF2B5EF4-FFF2-40B4-BE49-F238E27FC236}">
                <a16:creationId xmlns:a16="http://schemas.microsoft.com/office/drawing/2014/main" id="{F6330DD4-B1FA-4656-9CA5-3669ACEBD2E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221665" y="156896"/>
            <a:ext cx="7529462" cy="540559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1F1F8E9-B73F-4E1C-90D8-146F4BBE16C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04"/>
          <a:stretch/>
        </p:blipFill>
        <p:spPr bwMode="auto">
          <a:xfrm>
            <a:off x="3221664" y="179760"/>
            <a:ext cx="7539190" cy="539416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ángulo 9">
            <a:extLst>
              <a:ext uri="{FF2B5EF4-FFF2-40B4-BE49-F238E27FC236}">
                <a16:creationId xmlns:a16="http://schemas.microsoft.com/office/drawing/2014/main" id="{3B88BD9C-89D6-4E00-8856-3339843ADB21}"/>
              </a:ext>
            </a:extLst>
          </p:cNvPr>
          <p:cNvSpPr/>
          <p:nvPr/>
        </p:nvSpPr>
        <p:spPr>
          <a:xfrm>
            <a:off x="9727" y="12638"/>
            <a:ext cx="12192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EA0F8DD6-0732-F209-7070-58828CF894C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4" name="Imagen 53">
            <a:extLst>
              <a:ext uri="{FF2B5EF4-FFF2-40B4-BE49-F238E27FC236}">
                <a16:creationId xmlns:a16="http://schemas.microsoft.com/office/drawing/2014/main" id="{C6C9B13C-432E-9F94-C05C-4FA31EC0906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21663" y="147169"/>
            <a:ext cx="7560453" cy="54265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7" name="1 Imagen">
            <a:extLst>
              <a:ext uri="{FF2B5EF4-FFF2-40B4-BE49-F238E27FC236}">
                <a16:creationId xmlns:a16="http://schemas.microsoft.com/office/drawing/2014/main" id="{360B1DE6-A973-8DAD-3FF6-7B93AD6A2E1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862" b="25862"/>
          <a:stretch/>
        </p:blipFill>
        <p:spPr bwMode="auto">
          <a:xfrm>
            <a:off x="3593804" y="535022"/>
            <a:ext cx="7547437" cy="540396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4">
            <a:extLst>
              <a:ext uri="{FF2B5EF4-FFF2-40B4-BE49-F238E27FC236}">
                <a16:creationId xmlns:a16="http://schemas.microsoft.com/office/drawing/2014/main" id="{23332A4F-77AE-2787-FF86-FA356343506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3804" y="535022"/>
            <a:ext cx="7547436" cy="540396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9" name="Rectangle 5">
            <a:extLst>
              <a:ext uri="{FF2B5EF4-FFF2-40B4-BE49-F238E27FC236}">
                <a16:creationId xmlns:a16="http://schemas.microsoft.com/office/drawing/2014/main" id="{F53A58BC-27A3-2047-82F9-EF9721013B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782121"/>
            <a:ext cx="3200400" cy="52937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2600" i="1" kern="10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Donde el miedo y la duda se desvanecen,</a:t>
            </a:r>
          </a:p>
          <a:p>
            <a:pPr algn="ctr"/>
            <a:r>
              <a:rPr lang="es-ES" sz="2600" i="1" kern="10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encontré un refugio donde amar sin temor, donde mi fantasía puede correr sin frenos.</a:t>
            </a:r>
          </a:p>
          <a:p>
            <a:pPr algn="ctr"/>
            <a:r>
              <a:rPr lang="es-ES" sz="2600" i="1" kern="10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 te trataré diferente,</a:t>
            </a:r>
          </a:p>
          <a:p>
            <a:pPr algn="ctr"/>
            <a:r>
              <a:rPr lang="es-ES" sz="2600" i="1" kern="10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ansias de mimarte todo,</a:t>
            </a:r>
          </a:p>
          <a:p>
            <a:pPr algn="ctr"/>
            <a:r>
              <a:rPr lang="es-ES" sz="2600" i="1" kern="10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descubrir secretos que laten en tu pecho, y revelar los míos, sin temor a fracasar.</a:t>
            </a:r>
          </a:p>
        </p:txBody>
      </p:sp>
      <p:pic>
        <p:nvPicPr>
          <p:cNvPr id="2060" name="Picture 6">
            <a:extLst>
              <a:ext uri="{FF2B5EF4-FFF2-40B4-BE49-F238E27FC236}">
                <a16:creationId xmlns:a16="http://schemas.microsoft.com/office/drawing/2014/main" id="{94CAE422-8662-B85D-0AE1-F33445EA254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144"/>
          <a:stretch/>
        </p:blipFill>
        <p:spPr bwMode="auto">
          <a:xfrm flipH="1">
            <a:off x="3593804" y="544749"/>
            <a:ext cx="7547430" cy="540396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4 Imagen">
            <a:extLst>
              <a:ext uri="{FF2B5EF4-FFF2-40B4-BE49-F238E27FC236}">
                <a16:creationId xmlns:a16="http://schemas.microsoft.com/office/drawing/2014/main" id="{D0C8B951-677F-E8E8-F6DA-89552205C1EA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0" t="7676" r="-380" b="35940"/>
          <a:stretch/>
        </p:blipFill>
        <p:spPr bwMode="auto">
          <a:xfrm>
            <a:off x="3944677" y="905164"/>
            <a:ext cx="7563831" cy="538863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2" name="Picture 5">
            <a:extLst>
              <a:ext uri="{FF2B5EF4-FFF2-40B4-BE49-F238E27FC236}">
                <a16:creationId xmlns:a16="http://schemas.microsoft.com/office/drawing/2014/main" id="{70272EB1-175E-A64D-73C7-633458BEBA9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4679" y="905164"/>
            <a:ext cx="7583283" cy="538863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63" name="Rectangle 6">
            <a:extLst>
              <a:ext uri="{FF2B5EF4-FFF2-40B4-BE49-F238E27FC236}">
                <a16:creationId xmlns:a16="http://schemas.microsoft.com/office/drawing/2014/main" id="{7935BA3A-02A4-D409-DB74-5464764540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582067"/>
            <a:ext cx="3200400" cy="56938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2600" i="1" kern="10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Así que te miro, y siento que mi adrenalina se dispara fuertemente, Como si estuviera reconociendo a alguien nuevo, Alguien que me hace sentir viva, completa y libre.</a:t>
            </a:r>
          </a:p>
          <a:p>
            <a:pPr algn="ctr"/>
            <a:r>
              <a:rPr lang="es-ES" sz="2600" i="1" kern="10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tus labios, un susurro de promesa,</a:t>
            </a:r>
          </a:p>
          <a:p>
            <a:pPr algn="ctr"/>
            <a:r>
              <a:rPr lang="es-ES" sz="2600" i="1" kern="10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 hilo de esperanza que me ata a ti</a:t>
            </a:r>
          </a:p>
          <a:p>
            <a:pPr algn="ctr"/>
            <a:r>
              <a:rPr lang="es-ES" sz="2600" i="1" kern="10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 ritual de pieles y labios sedientos.</a:t>
            </a:r>
          </a:p>
        </p:txBody>
      </p:sp>
      <p:pic>
        <p:nvPicPr>
          <p:cNvPr id="2064" name="Picture 7">
            <a:extLst>
              <a:ext uri="{FF2B5EF4-FFF2-40B4-BE49-F238E27FC236}">
                <a16:creationId xmlns:a16="http://schemas.microsoft.com/office/drawing/2014/main" id="{DD42F8CE-160F-FEEC-69A6-0E39347D558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611"/>
          <a:stretch/>
        </p:blipFill>
        <p:spPr bwMode="auto">
          <a:xfrm>
            <a:off x="3944679" y="905164"/>
            <a:ext cx="7583282" cy="538863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5" name="3 Imagen">
            <a:extLst>
              <a:ext uri="{FF2B5EF4-FFF2-40B4-BE49-F238E27FC236}">
                <a16:creationId xmlns:a16="http://schemas.microsoft.com/office/drawing/2014/main" id="{C5142F2B-40C6-4BA9-81BA-BEB58F0056EF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43" t="7392" r="243" b="50000"/>
          <a:stretch/>
        </p:blipFill>
        <p:spPr bwMode="auto">
          <a:xfrm>
            <a:off x="4306186" y="1251284"/>
            <a:ext cx="7613588" cy="548902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6" name="Picture 5">
            <a:extLst>
              <a:ext uri="{FF2B5EF4-FFF2-40B4-BE49-F238E27FC236}">
                <a16:creationId xmlns:a16="http://schemas.microsoft.com/office/drawing/2014/main" id="{BD2316BE-A0FF-FA4E-F792-FAEDC950DA1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6186" y="1251284"/>
            <a:ext cx="7613584" cy="537811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67" name="Text Box 7">
            <a:extLst>
              <a:ext uri="{FF2B5EF4-FFF2-40B4-BE49-F238E27FC236}">
                <a16:creationId xmlns:a16="http://schemas.microsoft.com/office/drawing/2014/main" id="{C3D6960D-C752-6153-3FDB-5370AEA594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4254" y="5909310"/>
            <a:ext cx="3035174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4800" i="1" dirty="0" err="1">
                <a:solidFill>
                  <a:schemeClr val="bg1"/>
                </a:solidFill>
                <a:latin typeface="Bell MT" panose="02020503060305020303" pitchFamily="18" charset="0"/>
              </a:rPr>
              <a:t>jrvg</a:t>
            </a:r>
            <a:endParaRPr lang="es-ES" altLang="es-ES" sz="4800" i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sp>
        <p:nvSpPr>
          <p:cNvPr id="2068" name="Text Box 8">
            <a:extLst>
              <a:ext uri="{FF2B5EF4-FFF2-40B4-BE49-F238E27FC236}">
                <a16:creationId xmlns:a16="http://schemas.microsoft.com/office/drawing/2014/main" id="{B52C0E05-18F5-7E75-193B-7466585BD6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990558"/>
            <a:ext cx="366683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altLang="es-ES" dirty="0">
                <a:latin typeface="Andy" pitchFamily="66" charset="0"/>
              </a:rPr>
              <a:t>jrvallegomez@outlook.es</a:t>
            </a:r>
          </a:p>
        </p:txBody>
      </p:sp>
      <p:pic>
        <p:nvPicPr>
          <p:cNvPr id="2069" name="Picture 10">
            <a:extLst>
              <a:ext uri="{FF2B5EF4-FFF2-40B4-BE49-F238E27FC236}">
                <a16:creationId xmlns:a16="http://schemas.microsoft.com/office/drawing/2014/main" id="{17FD8035-9D00-F148-BDAB-FDB6D1ED321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811"/>
          <a:stretch/>
        </p:blipFill>
        <p:spPr bwMode="auto">
          <a:xfrm flipH="1">
            <a:off x="4306186" y="1251283"/>
            <a:ext cx="7613572" cy="537811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0" name="Imagen 2069">
            <a:extLst>
              <a:ext uri="{FF2B5EF4-FFF2-40B4-BE49-F238E27FC236}">
                <a16:creationId xmlns:a16="http://schemas.microsoft.com/office/drawing/2014/main" id="{E52BA6CF-B357-B249-6A2C-4549C6A711F9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6042" y="6986343"/>
            <a:ext cx="473732" cy="240736"/>
          </a:xfrm>
          <a:prstGeom prst="rect">
            <a:avLst/>
          </a:prstGeom>
        </p:spPr>
      </p:pic>
      <p:sp>
        <p:nvSpPr>
          <p:cNvPr id="2071" name="CuadroTexto 2070">
            <a:extLst>
              <a:ext uri="{FF2B5EF4-FFF2-40B4-BE49-F238E27FC236}">
                <a16:creationId xmlns:a16="http://schemas.microsoft.com/office/drawing/2014/main" id="{D73E37B1-D70C-749C-97E2-90AFB34ED44D}"/>
              </a:ext>
            </a:extLst>
          </p:cNvPr>
          <p:cNvSpPr txBox="1"/>
          <p:nvPr/>
        </p:nvSpPr>
        <p:spPr>
          <a:xfrm>
            <a:off x="29107" y="263570"/>
            <a:ext cx="3171293" cy="63709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2400" i="1" kern="100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nos unen y nos marcan como tatuaje en el alma La belleza escondida en tus rasgos La forma en que tu sonrisa me ilumina Y mi corazón late al compás del tuyo me desarman.</a:t>
            </a:r>
          </a:p>
          <a:p>
            <a:pPr algn="ctr"/>
            <a:r>
              <a:rPr lang="es-ES" sz="2400" i="1" kern="100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 no me importa caer si puedo ser yo misma, si de tu mano encuentro ese motor qué me da alas para volar y juntos, podremos soñar sin límites ni distancias, sin kilómetros ni fronteras </a:t>
            </a:r>
            <a:r>
              <a:rPr lang="es-ES" sz="2400" i="1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Partes de mi </a:t>
            </a:r>
            <a:endParaRPr lang="es-ES" sz="2400" i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2072" name="Imagen 2071">
            <a:extLst>
              <a:ext uri="{FF2B5EF4-FFF2-40B4-BE49-F238E27FC236}">
                <a16:creationId xmlns:a16="http://schemas.microsoft.com/office/drawing/2014/main" id="{6C4BB3A2-6725-A35C-7081-EA80E95857DD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00"/>
          <a:stretch/>
        </p:blipFill>
        <p:spPr>
          <a:xfrm>
            <a:off x="4306186" y="1251281"/>
            <a:ext cx="7613571" cy="53781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media1 01cortada(1)">
            <a:hlinkClick r:id="" action="ppaction://media"/>
            <a:extLst>
              <a:ext uri="{FF2B5EF4-FFF2-40B4-BE49-F238E27FC236}">
                <a16:creationId xmlns:a16="http://schemas.microsoft.com/office/drawing/2014/main" id="{935DC1F0-8A74-8CDD-DBAE-E129771E0D3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8035636" y="735989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indefinite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9" dur="indefinite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mph" presetSubtype="0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5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6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15"/>
                                      </p:to>
                                    </p:set>
                                    <p:animEffect filter="image" prLst="opacity: 0.15">
                                      <p:cBhvr rctx="IE">
                                        <p:cTn id="19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0" presetClass="exit" presetSubtype="0" accel="100000" fill="hold" grpId="0" nodeType="afterEffect">
                                  <p:stCondLst>
                                    <p:cond delay="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1500"/>
                            </p:stCondLst>
                            <p:childTnLst>
                              <p:par>
                                <p:cTn id="27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3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indefinite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5" dur="indefinite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500"/>
                            </p:stCondLst>
                            <p:childTnLst>
                              <p:par>
                                <p:cTn id="37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 tmFilter="0,0; .5, 1; 1, 1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1" presetClass="exit" presetSubtype="0" fill="hold" grpId="1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9" dur="5000" tmFilter="0,0; .5, 0; 1, 1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4000"/>
                            </p:stCondLst>
                            <p:childTnLst>
                              <p:par>
                                <p:cTn id="52" presetID="17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7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5" dur="indefinite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6" dur="indefinite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3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indefinite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15"/>
                                      </p:to>
                                    </p:set>
                                    <p:animEffect filter="image" prLst="opacity: 0.15">
                                      <p:cBhvr rctx="IE">
                                        <p:cTn id="72" dur="indefinite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8000"/>
                            </p:stCondLst>
                            <p:childTnLst>
                              <p:par>
                                <p:cTn id="74" presetID="42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7" presetClass="exit" presetSubtype="0" fill="hold" grpId="1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80" dur="5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3000"/>
                            </p:stCondLst>
                            <p:childTnLst>
                              <p:par>
                                <p:cTn id="85" presetID="17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7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8" dur="indefinite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9" dur="indefinite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30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indefinite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15"/>
                                      </p:to>
                                    </p:set>
                                    <p:animEffect filter="image" prLst="opacity: 0.15">
                                      <p:cBhvr rctx="IE">
                                        <p:cTn id="105" dur="indefinite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7000"/>
                            </p:stCondLst>
                            <p:childTnLst>
                              <p:par>
                                <p:cTn id="107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0" tmFilter="0,0; .5, 1; 1, 1"/>
                                        <p:tgtEl>
                                          <p:spTgt spid="2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41" presetClass="exit" presetSubtype="0" fill="hold" grpId="1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15" dur="5000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0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9" dur="5000" tmFilter="0,0; .5, 0; 1, 1"/>
                                        <p:tgtEl>
                                          <p:spTgt spid="20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54000"/>
                            </p:stCondLst>
                            <p:childTnLst>
                              <p:par>
                                <p:cTn id="122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3000"/>
                                        <p:tgtEl>
                                          <p:spTgt spid="2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5000"/>
                                        <p:tgtEl>
                                          <p:spTgt spid="2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5" dur="indefinite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6" dur="indefinite"/>
                                        <p:tgtEl>
                                          <p:spTgt spid="2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3000"/>
                                        <p:tgtEl>
                                          <p:spTgt spid="2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indefinite"/>
                                        <p:tgtEl>
                                          <p:spTgt spid="206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15"/>
                                      </p:to>
                                    </p:set>
                                    <p:animEffect filter="image" prLst="opacity: 0.15">
                                      <p:cBhvr rctx="IE">
                                        <p:cTn id="142" dur="indefinite"/>
                                        <p:tgtEl>
                                          <p:spTgt spid="2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160000"/>
                            </p:stCondLst>
                            <p:childTnLst>
                              <p:par>
                                <p:cTn id="144" presetID="42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0"/>
                                        <p:tgtEl>
                                          <p:spTgt spid="20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5000" fill="hold"/>
                                        <p:tgtEl>
                                          <p:spTgt spid="20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0" fill="hold"/>
                                        <p:tgtEl>
                                          <p:spTgt spid="20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" presetClass="exit" presetSubtype="9" fill="hold" grpId="1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50" dur="5000"/>
                                        <p:tgtEl>
                                          <p:spTgt spid="20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/>
                                        <p:tgtEl>
                                          <p:spTgt spid="20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216000"/>
                            </p:stCondLst>
                            <p:childTnLst>
                              <p:par>
                                <p:cTn id="154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5" dur="3000"/>
                                        <p:tgtEl>
                                          <p:spTgt spid="20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3000"/>
                                        <p:tgtEl>
                                          <p:spTgt spid="20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indefinite"/>
                                        <p:tgtEl>
                                          <p:spTgt spid="207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62" dur="indefinite"/>
                                        <p:tgtEl>
                                          <p:spTgt spid="20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220000"/>
                            </p:stCondLst>
                            <p:childTnLst>
                              <p:par>
                                <p:cTn id="164" presetID="26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6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7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2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3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4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5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6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77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8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79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224500"/>
                            </p:stCondLst>
                            <p:childTnLst>
                              <p:par>
                                <p:cTn id="181" presetID="10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2000"/>
                                        <p:tgtEl>
                                          <p:spTgt spid="20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0">
                <p:cTn id="184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055" grpId="0"/>
      <p:bldP spid="2055" grpId="1"/>
      <p:bldP spid="7" grpId="0"/>
      <p:bldP spid="10" grpId="0" animBg="1"/>
      <p:bldP spid="2059" grpId="0"/>
      <p:bldP spid="2059" grpId="1"/>
      <p:bldP spid="2063" grpId="0"/>
      <p:bldP spid="2063" grpId="1"/>
      <p:bldP spid="2067" grpId="0"/>
      <p:bldP spid="2071" grpId="0"/>
      <p:bldP spid="2071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8810D707-6FDC-3FF5-24DA-5CED6300B6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91D4404D-061E-EE4B-352B-5A4B0CC961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2D142DC7-7123-7727-2DC5-8341C0D2CB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062B3448-5C82-24E7-B406-208951BEA3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D7DBC518-B735-1713-A183-2A6211C4CA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40044951-3D3B-1FCC-0855-9BC49B4CAF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755285AA-B632-0B2C-2CF0-570538655F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0A3FA773-2C9F-7D75-BABA-A54D97C01D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9042DCC3-7879-B8C1-DCCF-D2579AE801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10A3643D-D0A5-F1B0-E1EE-4FBE6E36F6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E9412AA9-C24E-AFE9-148F-A731C5C54F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AB0A304D-6EEE-6F83-B6C4-7C0014D59E3B}"/>
              </a:ext>
            </a:extLst>
          </p:cNvPr>
          <p:cNvSpPr txBox="1"/>
          <p:nvPr/>
        </p:nvSpPr>
        <p:spPr>
          <a:xfrm>
            <a:off x="333375" y="6981825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207919210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i corazón late al compás ......" id="{35AD9EA0-53B6-4B31-A971-83F2C067B14C}" vid="{74B78235-C01E-4A5D-99C3-A47D5D69F7C3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509</TotalTime>
  <Words>269</Words>
  <Application>Microsoft Office PowerPoint</Application>
  <PresentationFormat>Panorámica</PresentationFormat>
  <Paragraphs>25</Paragraphs>
  <Slides>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10" baseType="lpstr">
      <vt:lpstr>Andy</vt:lpstr>
      <vt:lpstr>Arial</vt:lpstr>
      <vt:lpstr>Bell MT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</vt:vector>
  </TitlesOfParts>
  <Manager>jose ruiz del valle</Manager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 corazón late al compás ......</dc:title>
  <dc:subject>ppsx</dc:subject>
  <dc:creator>jrvallegomez@outlook.es</dc:creator>
  <cp:keywords>poesia sexi</cp:keywords>
  <cp:lastModifiedBy>jose ruiz</cp:lastModifiedBy>
  <cp:revision>37</cp:revision>
  <dcterms:created xsi:type="dcterms:W3CDTF">2022-11-21T11:08:04Z</dcterms:created>
  <dcterms:modified xsi:type="dcterms:W3CDTF">2024-09-20T06:27:38Z</dcterms:modified>
</cp:coreProperties>
</file>