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Microsoft Himalaya" panose="01010100010101010101" pitchFamily="2" charset="0"/>
      <p:regular r:id="rId12"/>
    </p:embeddedFont>
    <p:embeddedFont>
      <p:font typeface="Kristen ITC" panose="03050502040202030202" pitchFamily="66" charset="0"/>
      <p:regular r:id="rId13"/>
    </p:embeddedFont>
    <p:embeddedFont>
      <p:font typeface="Harrington" panose="04040505050A02020702" pitchFamily="82" charset="0"/>
      <p:regular r:id="rId14"/>
    </p:embeddedFont>
    <p:embeddedFont>
      <p:font typeface="Georgia" panose="02040502050405020303" pitchFamily="18" charset="0"/>
      <p:regular r:id="rId15"/>
      <p:bold r:id="rId16"/>
      <p:italic r:id="rId17"/>
      <p:boldItalic r:id="rId18"/>
    </p:embeddedFont>
    <p:embeddedFont>
      <p:font typeface="DaRib" pitchFamily="2" charset="0"/>
      <p:regular r:id="rId19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M0G66pC+lDMWMiDVH0fw==" hashData="E2Yy3V6L9lSq925GGJ4YtIMhMZA="/>
  <p:extLst>
    <p:ext uri="{521415D9-36F7-43E2-AB2F-B90AF26B5E84}">
      <p14:sectionLst xmlns:p14="http://schemas.microsoft.com/office/powerpoint/2010/main">
        <p14:section name="Sección predeterminada" id="{99D6131D-C1A4-484B-B253-6F73E97CB386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9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0" y="-18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DDD74B-BAC9-4F06-9D7C-25ED7EA565C2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05929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74516F-7CD2-4ED8-9D0E-ED8C7FB1FBF4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9152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A88ED-801E-4CF0-AB1E-632AD21D6DBF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173437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A3AB63-DC8C-44E8-9891-D367962D8D24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3487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49887A-9B61-48F5-99EE-19AC4060E5D4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87998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3C724-AF0B-43FF-9436-C34754D43EFC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78211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C762A0-78E6-42D7-B66D-B96157717DE4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84354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DD4FD-9DF9-4932-850F-36FB6EB5582A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41083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34940-A4EC-412B-9099-FC4C569E6286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46866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240EB-10C4-42C6-AC38-B7EEE93C89FE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22950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C863B-C7C6-4363-AEF4-B6CCFE2DD188}" type="slidenum">
              <a:rPr lang="es-ES" altLang="es-US"/>
              <a:pPr/>
              <a:t>‹Nº›</a:t>
            </a:fld>
            <a:endParaRPr lang="es-ES" altLang="es-US"/>
          </a:p>
        </p:txBody>
      </p:sp>
    </p:spTree>
    <p:extLst>
      <p:ext uri="{BB962C8B-B14F-4D97-AF65-F5344CB8AC3E}">
        <p14:creationId xmlns:p14="http://schemas.microsoft.com/office/powerpoint/2010/main" val="314734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US" smtClean="0"/>
              <a:t>Haga clic para modificar el estilo de texto del patrón</a:t>
            </a:r>
          </a:p>
          <a:p>
            <a:pPr lvl="1"/>
            <a:r>
              <a:rPr lang="es-ES" altLang="es-US" smtClean="0"/>
              <a:t>Segundo nivel</a:t>
            </a:r>
          </a:p>
          <a:p>
            <a:pPr lvl="2"/>
            <a:r>
              <a:rPr lang="es-ES" altLang="es-US" smtClean="0"/>
              <a:t>Tercer nivel</a:t>
            </a:r>
          </a:p>
          <a:p>
            <a:pPr lvl="3"/>
            <a:r>
              <a:rPr lang="es-ES" altLang="es-US" smtClean="0"/>
              <a:t>Cuarto nivel</a:t>
            </a:r>
          </a:p>
          <a:p>
            <a:pPr lvl="4"/>
            <a:r>
              <a:rPr lang="es-ES" altLang="es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s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5294CD8-DA9A-41B7-AAAE-CF4729613FFF}" type="slidenum">
              <a:rPr lang="es-ES" altLang="es-US"/>
              <a:pPr/>
              <a:t>‹Nº›</a:t>
            </a:fld>
            <a:endParaRPr lang="es-ES" altLang="es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gif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3.png"/><Relationship Id="rId4" Type="http://schemas.openxmlformats.org/officeDocument/2006/relationships/image" Target="../media/image5.gif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gif"/><Relationship Id="rId7" Type="http://schemas.microsoft.com/office/2007/relationships/hdphoto" Target="../media/hdphoto4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microsoft.com/office/2007/relationships/hdphoto" Target="../media/hdphoto3.wdp"/><Relationship Id="rId4" Type="http://schemas.openxmlformats.org/officeDocument/2006/relationships/image" Target="../media/image15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5.gif"/><Relationship Id="rId7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10" Type="http://schemas.openxmlformats.org/officeDocument/2006/relationships/image" Target="../media/image9.png"/><Relationship Id="rId4" Type="http://schemas.openxmlformats.org/officeDocument/2006/relationships/image" Target="../media/image17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microsoft.com/office/2007/relationships/hdphoto" Target="../media/hdphoto7.wdp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22.png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8.png"/><Relationship Id="rId18" Type="http://schemas.openxmlformats.org/officeDocument/2006/relationships/image" Target="../media/image3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4.png"/><Relationship Id="rId11" Type="http://schemas.openxmlformats.org/officeDocument/2006/relationships/image" Target="../media/image2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3.png"/><Relationship Id="rId9" Type="http://schemas.openxmlformats.org/officeDocument/2006/relationships/image" Target="../media/image2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9867">
            <a:off x="6257960" y="3980174"/>
            <a:ext cx="457200" cy="4572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304799" y="209550"/>
            <a:ext cx="8534400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24" name="2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14" y="450963"/>
            <a:ext cx="8153400" cy="43434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28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108" y="70908"/>
            <a:ext cx="3810000" cy="361950"/>
          </a:xfrm>
          <a:prstGeom prst="rect">
            <a:avLst/>
          </a:prstGeom>
        </p:spPr>
      </p:pic>
      <p:pic>
        <p:nvPicPr>
          <p:cNvPr id="30" name="29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80433"/>
            <a:ext cx="3810000" cy="361950"/>
          </a:xfrm>
          <a:prstGeom prst="rect">
            <a:avLst/>
          </a:prstGeom>
        </p:spPr>
      </p:pic>
      <p:pic>
        <p:nvPicPr>
          <p:cNvPr id="31" name="30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066" y="80433"/>
            <a:ext cx="3810000" cy="361950"/>
          </a:xfrm>
          <a:prstGeom prst="rect">
            <a:avLst/>
          </a:prstGeom>
        </p:spPr>
      </p:pic>
      <p:pic>
        <p:nvPicPr>
          <p:cNvPr id="32" name="31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27" y="4705350"/>
            <a:ext cx="3810000" cy="361950"/>
          </a:xfrm>
          <a:prstGeom prst="rect">
            <a:avLst/>
          </a:prstGeom>
        </p:spPr>
      </p:pic>
      <p:pic>
        <p:nvPicPr>
          <p:cNvPr id="33" name="32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22" y="4705350"/>
            <a:ext cx="3810000" cy="361950"/>
          </a:xfrm>
          <a:prstGeom prst="rect">
            <a:avLst/>
          </a:prstGeom>
        </p:spPr>
      </p:pic>
      <p:pic>
        <p:nvPicPr>
          <p:cNvPr id="34" name="33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45" y="4705350"/>
            <a:ext cx="3810000" cy="361950"/>
          </a:xfrm>
          <a:prstGeom prst="rect">
            <a:avLst/>
          </a:prstGeom>
        </p:spPr>
      </p:pic>
      <p:pic>
        <p:nvPicPr>
          <p:cNvPr id="35" name="3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59383" y="2370427"/>
            <a:ext cx="5031798" cy="361950"/>
          </a:xfrm>
          <a:prstGeom prst="rect">
            <a:avLst/>
          </a:prstGeom>
        </p:spPr>
      </p:pic>
      <p:pic>
        <p:nvPicPr>
          <p:cNvPr id="36" name="3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279733" y="2441688"/>
            <a:ext cx="4965474" cy="361950"/>
          </a:xfrm>
          <a:prstGeom prst="rect">
            <a:avLst/>
          </a:prstGeom>
        </p:spPr>
      </p:pic>
      <p:sp>
        <p:nvSpPr>
          <p:cNvPr id="37" name="36 CuadroTexto"/>
          <p:cNvSpPr txBox="1"/>
          <p:nvPr/>
        </p:nvSpPr>
        <p:spPr>
          <a:xfrm>
            <a:off x="1066799" y="3276611"/>
            <a:ext cx="7010400" cy="1517752"/>
          </a:xfrm>
          <a:prstGeom prst="rect">
            <a:avLst/>
          </a:prstGeom>
          <a:noFill/>
        </p:spPr>
        <p:txBody>
          <a:bodyPr wrap="none" rtlCol="0">
            <a:prstTxWarp prst="textTriangleInverted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US" sz="8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Rib" pitchFamily="2" charset="0"/>
              </a:rPr>
              <a:t>Mi Amor por Ti</a:t>
            </a:r>
            <a:endParaRPr lang="es-US" sz="8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Rib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u"/>
        <p:sndAc>
          <p:stSnd>
            <p:snd r:embed="rId2" name="SI TU ERES MI HOMBRE Y YO TU MUJER - ANGELA CARRASCO .wav"/>
          </p:stSnd>
        </p:sndAc>
      </p:transition>
    </mc:Choice>
    <mc:Fallback xmlns="">
      <p:transition spd="slow" advClick="0" advTm="18000">
        <p:fade/>
        <p:sndAc>
          <p:stSnd>
            <p:snd r:embed="rId7" name="SI TU ERES MI HOMBRE Y YO TU MUJER - ANGELA CARRASCO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16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990600" y="209550"/>
            <a:ext cx="7185806" cy="472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4798" y="480581"/>
            <a:ext cx="7315201" cy="426649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4890912" y="807412"/>
            <a:ext cx="2971800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sz="2000" b="1" dirty="0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Mi amor por </a:t>
            </a:r>
            <a:r>
              <a:rPr lang="es-ES" altLang="es-US" sz="2000" b="1" dirty="0" err="1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tí</a:t>
            </a:r>
            <a:r>
              <a:rPr lang="es-ES" altLang="es-US" sz="2000" b="1" dirty="0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 no es un cuento de hadas,</a:t>
            </a:r>
          </a:p>
          <a:p>
            <a:pPr algn="ctr"/>
            <a:r>
              <a:rPr lang="es-ES" altLang="es-US" sz="2000" b="1" dirty="0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es una realidad del día a día,</a:t>
            </a:r>
          </a:p>
          <a:p>
            <a:pPr algn="ctr"/>
            <a:r>
              <a:rPr lang="es-ES" altLang="es-US" sz="2000" b="1" dirty="0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una mezcla perfecta de asombro y rutina,</a:t>
            </a:r>
          </a:p>
          <a:p>
            <a:pPr algn="ctr"/>
            <a:r>
              <a:rPr lang="es-ES" altLang="es-US" sz="2000" b="1" dirty="0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desecho de virtudes y defectos...de los dos,</a:t>
            </a:r>
          </a:p>
          <a:p>
            <a:pPr algn="ctr"/>
            <a:r>
              <a:rPr lang="es-ES" altLang="es-US" sz="2000" b="1" dirty="0">
                <a:solidFill>
                  <a:srgbClr val="FF0000"/>
                </a:solidFill>
                <a:latin typeface="Georgia" panose="02040502050405020303" pitchFamily="18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que me hace amarte más cada día.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569" y="920652"/>
            <a:ext cx="3431031" cy="3999892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37"/>
          <a:stretch/>
        </p:blipFill>
        <p:spPr>
          <a:xfrm>
            <a:off x="970844" y="322135"/>
            <a:ext cx="4114800" cy="461181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70844" y="197783"/>
            <a:ext cx="7205562" cy="4722761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-132001" y="356707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93"/>
          <a:stretch/>
        </p:blipFill>
        <p:spPr>
          <a:xfrm>
            <a:off x="138077" y="209550"/>
            <a:ext cx="960411" cy="528642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6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93"/>
          <a:stretch/>
        </p:blipFill>
        <p:spPr>
          <a:xfrm>
            <a:off x="7848601" y="197783"/>
            <a:ext cx="1295399" cy="53099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6" y="4822417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0">
        <p14:pan dir="r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6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200"/>
                            </p:stCondLst>
                            <p:childTnLst>
                              <p:par>
                                <p:cTn id="3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3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3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9900"/>
                            </p:stCondLst>
                            <p:childTnLst>
                              <p:par>
                                <p:cTn id="4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"/>
                                        <p:tgtEl>
                                          <p:spTgt spid="3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3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85799" y="209550"/>
            <a:ext cx="7696201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1" y="285750"/>
            <a:ext cx="8267698" cy="4648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199446" y="1240644"/>
            <a:ext cx="3059289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Si reclamo el cielo que no veo...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en sueños, lo alcanzo en tus brazos,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mis ansias de búsqueda y aciertos 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se colman con tus besos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y lo incierto se vuelve certezas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cuando aterrizo en tu cuerpo.</a:t>
            </a: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7"/>
          <a:stretch/>
        </p:blipFill>
        <p:spPr>
          <a:xfrm>
            <a:off x="4762500" y="381704"/>
            <a:ext cx="3429000" cy="4526921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776"/>
          <a:stretch/>
        </p:blipFill>
        <p:spPr>
          <a:xfrm>
            <a:off x="4527012" y="407029"/>
            <a:ext cx="3854988" cy="4526921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685798" y="226233"/>
            <a:ext cx="7696201" cy="4722761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7467600" y="241300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15 Imagen"/>
          <p:cNvPicPr>
            <a:picLocks noChangeAspect="1"/>
          </p:cNvPicPr>
          <p:nvPr/>
        </p:nvPicPr>
        <p:blipFill rotWithShape="1">
          <a:blip r:embed="rId7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6" r="32748"/>
          <a:stretch/>
        </p:blipFill>
        <p:spPr>
          <a:xfrm>
            <a:off x="-150991" y="476247"/>
            <a:ext cx="1350437" cy="4668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6" r="32748"/>
          <a:stretch/>
        </p:blipFill>
        <p:spPr>
          <a:xfrm flipH="1">
            <a:off x="7888111" y="618926"/>
            <a:ext cx="1295400" cy="4668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673" y="4831882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7000">
        <p14:pan dir="d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200"/>
                            </p:stCondLst>
                            <p:childTnLst>
                              <p:par>
                                <p:cTn id="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96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pic>
        <p:nvPicPr>
          <p:cNvPr id="5130" name="Picture 10" descr="Untitled -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3" y="4685110"/>
            <a:ext cx="1439863" cy="458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685800" y="209550"/>
            <a:ext cx="7832724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087" y="710270"/>
            <a:ext cx="7162801" cy="417076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30" y="949327"/>
            <a:ext cx="3114053" cy="3931705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78" y="514348"/>
            <a:ext cx="3176353" cy="4366683"/>
          </a:xfrm>
          <a:prstGeom prst="rect">
            <a:avLst/>
          </a:prstGeom>
        </p:spPr>
      </p:pic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4191000" y="1456823"/>
            <a:ext cx="3956755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sz="2400" b="1" dirty="0">
                <a:solidFill>
                  <a:srgbClr val="CC0000"/>
                </a:solidFill>
                <a:latin typeface="Georgia" pitchFamily="18" charset="0"/>
              </a:rPr>
              <a:t>Mis interminables dudas encuentran respuestas</a:t>
            </a:r>
          </a:p>
          <a:p>
            <a:pPr algn="ctr"/>
            <a:r>
              <a:rPr lang="es-ES" altLang="es-US" sz="2400" b="1" dirty="0">
                <a:solidFill>
                  <a:srgbClr val="CC0000"/>
                </a:solidFill>
                <a:latin typeface="Georgia" pitchFamily="18" charset="0"/>
              </a:rPr>
              <a:t>cuando alargo la mano y sé que estás ahí...</a:t>
            </a:r>
          </a:p>
          <a:p>
            <a:pPr algn="ctr"/>
            <a:r>
              <a:rPr lang="es-ES" altLang="es-US" sz="2400" b="1" dirty="0">
                <a:solidFill>
                  <a:srgbClr val="CC0000"/>
                </a:solidFill>
                <a:latin typeface="Georgia" pitchFamily="18" charset="0"/>
              </a:rPr>
              <a:t>en todos mis momentos.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685798" y="226233"/>
            <a:ext cx="7832726" cy="4722761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 flipH="1">
            <a:off x="8350954" y="345950"/>
            <a:ext cx="903111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 flipH="1">
            <a:off x="94714" y="273038"/>
            <a:ext cx="1110373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" name="1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-81845" y="450144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089" y="4795812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7000">
        <p14:pan dir="u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38199" y="209550"/>
            <a:ext cx="7467601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99" y="209550"/>
            <a:ext cx="7772401" cy="4724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1318440" y="1626757"/>
            <a:ext cx="3253559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Mi amor por </a:t>
            </a:r>
            <a:r>
              <a:rPr lang="es-ES" altLang="es-US" b="1" dirty="0" err="1">
                <a:solidFill>
                  <a:srgbClr val="CC0000"/>
                </a:solidFill>
                <a:latin typeface="Georgia" pitchFamily="18" charset="0"/>
              </a:rPr>
              <a:t>tí</a:t>
            </a:r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 se ha hecho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de nuestras diferencias y nuestros acuerdos,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de nuestra libertad como personas</a:t>
            </a:r>
          </a:p>
          <a:p>
            <a:pPr algn="ctr"/>
            <a:r>
              <a:rPr lang="es-ES" altLang="es-US" b="1" dirty="0">
                <a:solidFill>
                  <a:srgbClr val="CC0000"/>
                </a:solidFill>
                <a:latin typeface="Georgia" pitchFamily="18" charset="0"/>
              </a:rPr>
              <a:t>manteniendo ante todo el respeto.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3800" y="-35983"/>
            <a:ext cx="3086100" cy="4969144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-210339"/>
            <a:ext cx="3877704" cy="51435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835375" y="226233"/>
            <a:ext cx="7470425" cy="4722761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7690555" y="304011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93"/>
          <a:stretch/>
        </p:blipFill>
        <p:spPr>
          <a:xfrm flipH="1">
            <a:off x="8095544" y="178961"/>
            <a:ext cx="990600" cy="53099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8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93"/>
          <a:stretch/>
        </p:blipFill>
        <p:spPr>
          <a:xfrm>
            <a:off x="53193" y="226233"/>
            <a:ext cx="960411" cy="528642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6" y="4822417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0000">
        <p14:pan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38200" y="209550"/>
            <a:ext cx="7543802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911" y="405362"/>
            <a:ext cx="7809090" cy="44523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186" name="Rectangle 18"/>
          <p:cNvSpPr>
            <a:spLocks noChangeArrowheads="1"/>
          </p:cNvSpPr>
          <p:nvPr/>
        </p:nvSpPr>
        <p:spPr bwMode="auto">
          <a:xfrm>
            <a:off x="5083822" y="594079"/>
            <a:ext cx="30480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US" b="1" dirty="0">
                <a:solidFill>
                  <a:srgbClr val="960000"/>
                </a:solidFill>
                <a:latin typeface="Georgia" pitchFamily="18" charset="0"/>
              </a:rPr>
              <a:t>Te amo...más allá de mis locos anhelos,</a:t>
            </a:r>
          </a:p>
          <a:p>
            <a:r>
              <a:rPr lang="es-ES" altLang="es-US" b="1" dirty="0">
                <a:solidFill>
                  <a:srgbClr val="960000"/>
                </a:solidFill>
                <a:latin typeface="Georgia" pitchFamily="18" charset="0"/>
              </a:rPr>
              <a:t>más allá de todo lo que ansío y que no tengo.</a:t>
            </a:r>
          </a:p>
          <a:p>
            <a:endParaRPr lang="es-ES" altLang="es-US" b="1" dirty="0">
              <a:solidFill>
                <a:srgbClr val="960000"/>
              </a:solidFill>
              <a:latin typeface="Georgia" pitchFamily="18" charset="0"/>
            </a:endParaRPr>
          </a:p>
          <a:p>
            <a:r>
              <a:rPr lang="es-ES" altLang="es-US" b="1" dirty="0">
                <a:solidFill>
                  <a:srgbClr val="960000"/>
                </a:solidFill>
                <a:latin typeface="Georgia" pitchFamily="18" charset="0"/>
              </a:rPr>
              <a:t>Te amo...más allá del deseo y del cuerpo,</a:t>
            </a:r>
          </a:p>
          <a:p>
            <a:r>
              <a:rPr lang="es-ES" altLang="es-US" b="1" dirty="0">
                <a:solidFill>
                  <a:srgbClr val="960000"/>
                </a:solidFill>
                <a:latin typeface="Georgia" pitchFamily="18" charset="0"/>
              </a:rPr>
              <a:t>más allá del ahora y de lo eterno.</a:t>
            </a:r>
          </a:p>
          <a:p>
            <a:endParaRPr lang="es-ES" altLang="es-US" b="1" dirty="0">
              <a:solidFill>
                <a:srgbClr val="960000"/>
              </a:solidFill>
              <a:latin typeface="Georgia" pitchFamily="18" charset="0"/>
            </a:endParaRPr>
          </a:p>
          <a:p>
            <a:r>
              <a:rPr lang="es-ES" altLang="es-US" b="1" dirty="0">
                <a:solidFill>
                  <a:srgbClr val="960000"/>
                </a:solidFill>
                <a:latin typeface="Georgia" pitchFamily="18" charset="0"/>
              </a:rPr>
              <a:t>Te amo...más allá del dolor y de los sueños,</a:t>
            </a:r>
          </a:p>
          <a:p>
            <a:r>
              <a:rPr lang="es-ES" altLang="es-US" b="1" dirty="0">
                <a:solidFill>
                  <a:srgbClr val="960000"/>
                </a:solidFill>
                <a:latin typeface="Georgia" pitchFamily="18" charset="0"/>
              </a:rPr>
              <a:t>más allá de la locura de mi ser interno.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73" b="5179"/>
          <a:stretch/>
        </p:blipFill>
        <p:spPr>
          <a:xfrm>
            <a:off x="997656" y="693542"/>
            <a:ext cx="3429000" cy="423352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155" y="437113"/>
            <a:ext cx="3712343" cy="460071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170" y="209550"/>
            <a:ext cx="4534312" cy="477232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838200" y="226234"/>
            <a:ext cx="7543799" cy="4700830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6" r="32748"/>
          <a:stretch/>
        </p:blipFill>
        <p:spPr>
          <a:xfrm flipH="1">
            <a:off x="-84843" y="594079"/>
            <a:ext cx="1388180" cy="4668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9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26" r="32748"/>
          <a:stretch/>
        </p:blipFill>
        <p:spPr>
          <a:xfrm flipH="1">
            <a:off x="7924800" y="476247"/>
            <a:ext cx="1295400" cy="46681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-121532" y="515210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6" y="4822417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34000">
        <p14:pan dir="r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"/>
                                        <p:tgtEl>
                                          <p:spTgt spid="7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7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7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400"/>
                            </p:stCondLst>
                            <p:childTnLst>
                              <p:par>
                                <p:cTn id="17" presetID="4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7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7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200"/>
                            </p:stCondLst>
                            <p:childTnLst>
                              <p:par>
                                <p:cTn id="2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1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800"/>
                            </p:stCondLst>
                            <p:childTnLst>
                              <p:par>
                                <p:cTn id="3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1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1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971553" y="209550"/>
            <a:ext cx="7258047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9550"/>
            <a:ext cx="7772400" cy="47244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1691484" y="1473665"/>
            <a:ext cx="2356556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Aunque mis alas a veces me alejan de la   realidad</a:t>
            </a:r>
          </a:p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sabes que estoy ahí, acurrucada en tu corazón</a:t>
            </a:r>
          </a:p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y prendida a tu pecho...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400" y="895349"/>
            <a:ext cx="4498622" cy="401895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971553" y="209550"/>
            <a:ext cx="7258047" cy="4724400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7614355" y="285154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 flipH="1">
            <a:off x="7924800" y="666750"/>
            <a:ext cx="1436511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6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-81845" y="450144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6" y="4822417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24000">
        <p14:pan dir="u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838200" y="209550"/>
            <a:ext cx="7467600" cy="472440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9550"/>
            <a:ext cx="7162800" cy="46482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235" name="Rectangle 19"/>
          <p:cNvSpPr>
            <a:spLocks noChangeArrowheads="1"/>
          </p:cNvSpPr>
          <p:nvPr/>
        </p:nvSpPr>
        <p:spPr bwMode="auto">
          <a:xfrm>
            <a:off x="4648200" y="1465213"/>
            <a:ext cx="33528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Y sé que estás ahí, siguiéndome el ritmo,</a:t>
            </a:r>
          </a:p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sombra compañera de mi sombra</a:t>
            </a:r>
          </a:p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que de a ratos expande sus alas</a:t>
            </a:r>
          </a:p>
          <a:p>
            <a:pPr algn="ctr"/>
            <a:r>
              <a:rPr lang="es-ES" altLang="es-US" sz="2000" b="1" dirty="0">
                <a:solidFill>
                  <a:srgbClr val="CC0000"/>
                </a:solidFill>
                <a:latin typeface="Georgia" pitchFamily="18" charset="0"/>
              </a:rPr>
              <a:t>y sale, sin preguntas, a volar conmigo...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27910"/>
            <a:ext cx="3976512" cy="450604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838201" y="226233"/>
            <a:ext cx="7467600" cy="4707717"/>
          </a:xfrm>
          <a:prstGeom prst="rect">
            <a:avLst/>
          </a:prstGeom>
          <a:noFill/>
          <a:ln w="57150">
            <a:solidFill>
              <a:srgbClr val="CC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 rotWithShape="1">
          <a:blip r:embed="rId5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93"/>
          <a:stretch/>
        </p:blipFill>
        <p:spPr>
          <a:xfrm flipH="1">
            <a:off x="8153400" y="-35604"/>
            <a:ext cx="990600" cy="530995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 flipH="1">
            <a:off x="228600" y="427910"/>
            <a:ext cx="923805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29" b="4074"/>
          <a:stretch/>
        </p:blipFill>
        <p:spPr>
          <a:xfrm>
            <a:off x="-158045" y="514350"/>
            <a:ext cx="1230489" cy="462915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5" name="1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76" y="4822417"/>
            <a:ext cx="852523" cy="306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32000">
        <p14:pan dir="d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001770" y="-1998730"/>
            <a:ext cx="5143500" cy="914096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17142" y="395465"/>
            <a:ext cx="7467600" cy="4551538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 sz="4800" dirty="0">
              <a:solidFill>
                <a:srgbClr val="FF0000"/>
              </a:solidFill>
              <a:latin typeface="FoglihtenNo04" pitchFamily="50" charset="0"/>
              <a:ea typeface="FoglihtenNo04" pitchFamily="50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505200" y="972662"/>
            <a:ext cx="4443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Poema – Mi Amor por ti</a:t>
            </a:r>
            <a:endParaRPr lang="es-US" sz="3200" b="1" dirty="0"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189409" y="1732312"/>
            <a:ext cx="47596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Ángela Carrasco interpreta: </a:t>
            </a:r>
          </a:p>
          <a:p>
            <a:r>
              <a:rPr lang="es-ES" sz="2400" b="1" dirty="0" smtClean="0">
                <a:solidFill>
                  <a:srgbClr val="FF0000"/>
                </a:solidFill>
                <a:latin typeface="Harrington" panose="04040505050A02020702" pitchFamily="82" charset="0"/>
              </a:rPr>
              <a:t>Si tu eres mi hombre y yo tu mujer</a:t>
            </a:r>
            <a:endParaRPr lang="es-US" sz="2400" b="1" dirty="0">
              <a:solidFill>
                <a:srgbClr val="FF0000"/>
              </a:solidFill>
              <a:latin typeface="Harrington" panose="04040505050A02020702" pitchFamily="82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732068"/>
            <a:ext cx="2275008" cy="38862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104" y="1073720"/>
            <a:ext cx="382657" cy="382657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331264"/>
            <a:ext cx="382657" cy="382657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451" y="3180521"/>
            <a:ext cx="4195342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3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Click="0" advTm="20000">
        <p14:ferris dir="r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4" accel="35000" decel="17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U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US" altLang="es-U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6000" b="1">
                <a:latin typeface="Kristen ITC" pitchFamily="66" charset="0"/>
              </a:rPr>
              <a:t>¿Te ha gustado?</a:t>
            </a:r>
            <a:r>
              <a:rPr lang="es-ES" altLang="es-US" sz="4800">
                <a:latin typeface="Kristen ITC" pitchFamily="66" charset="0"/>
              </a:rPr>
              <a:t> </a:t>
            </a:r>
            <a:br>
              <a:rPr lang="es-ES" altLang="es-US" sz="4800">
                <a:latin typeface="Kristen ITC" pitchFamily="66" charset="0"/>
              </a:rPr>
            </a:br>
            <a:r>
              <a:rPr lang="es-ES" altLang="es-US" sz="4400">
                <a:latin typeface="Kristen ITC" pitchFamily="66" charset="0"/>
              </a:rPr>
              <a:t>Puedes ver más entrando </a:t>
            </a:r>
            <a:br>
              <a:rPr lang="es-ES" altLang="es-US" sz="4400">
                <a:latin typeface="Kristen ITC" pitchFamily="66" charset="0"/>
              </a:rPr>
            </a:br>
            <a:r>
              <a:rPr lang="es-ES" altLang="es-U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U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US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U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i amor por ti">
  <a:themeElements>
    <a:clrScheme name="Mi amor por t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i amor por t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i amor por t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 amor por t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 amor por t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 amor por t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 amor por t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 amor por t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 amor por t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 amor por t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 amor por t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 amor por t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 amor por t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 amor por t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 amor por ti</Template>
  <TotalTime>0</TotalTime>
  <Words>303</Words>
  <Application>Microsoft Office PowerPoint</Application>
  <PresentationFormat>Presentación en pantalla (16:9)</PresentationFormat>
  <Paragraphs>40</Paragraphs>
  <Slides>10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Microsoft Himalaya</vt:lpstr>
      <vt:lpstr>Kristen ITC</vt:lpstr>
      <vt:lpstr>Harrington</vt:lpstr>
      <vt:lpstr>FoglihtenNo04</vt:lpstr>
      <vt:lpstr>Georgia</vt:lpstr>
      <vt:lpstr>DaRib</vt:lpstr>
      <vt:lpstr>Mi amor por ti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90</cp:revision>
  <dcterms:created xsi:type="dcterms:W3CDTF">2023-05-07T01:30:26Z</dcterms:created>
  <dcterms:modified xsi:type="dcterms:W3CDTF">2023-05-19T03:41:39Z</dcterms:modified>
</cp:coreProperties>
</file>