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65" r:id="rId3"/>
    <p:sldId id="260" r:id="rId4"/>
    <p:sldId id="256" r:id="rId5"/>
    <p:sldId id="278" r:id="rId6"/>
    <p:sldId id="259" r:id="rId7"/>
    <p:sldId id="261" r:id="rId8"/>
    <p:sldId id="274" r:id="rId9"/>
    <p:sldId id="271" r:id="rId10"/>
    <p:sldId id="272" r:id="rId11"/>
    <p:sldId id="273" r:id="rId12"/>
    <p:sldId id="266" r:id="rId13"/>
    <p:sldId id="268" r:id="rId14"/>
    <p:sldId id="269" r:id="rId15"/>
    <p:sldId id="277" r:id="rId16"/>
    <p:sldId id="276" r:id="rId17"/>
    <p:sldId id="282" r:id="rId18"/>
    <p:sldId id="283" r:id="rId19"/>
  </p:sldIdLst>
  <p:sldSz cx="9144000" cy="5143500" type="screen16x9"/>
  <p:notesSz cx="6858000" cy="9144000"/>
  <p:embeddedFontLst>
    <p:embeddedFont>
      <p:font typeface="Forte" pitchFamily="66" charset="0"/>
      <p:regular r:id="rId21"/>
    </p:embeddedFont>
    <p:embeddedFont>
      <p:font typeface="Calibri" pitchFamily="34" charset="0"/>
      <p:regular r:id="rId22"/>
      <p:bold r:id="rId23"/>
      <p:italic r:id="rId24"/>
      <p:boldItalic r:id="rId25"/>
    </p:embeddedFont>
    <p:embeddedFont>
      <p:font typeface="Harrington" pitchFamily="82" charset="0"/>
      <p:regular r:id="rId26"/>
    </p:embeddedFont>
    <p:embeddedFont>
      <p:font typeface="Berlin Sans FB Demi" pitchFamily="34" charset="0"/>
      <p:bold r:id="rId27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MwvnIUF2bxX59i1ZjEHMTA" hashData="oIpydnTOMJgYzAspv5JumVWZU+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144" y="-25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6.fntdata"/><Relationship Id="rId3" Type="http://schemas.openxmlformats.org/officeDocument/2006/relationships/slide" Target="slides/slide1.xml"/><Relationship Id="rId21" Type="http://schemas.openxmlformats.org/officeDocument/2006/relationships/font" Target="fonts/font1.fntdata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5.fntdata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4.fntdata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3.fntdata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51A980-7A91-4F6B-9AFA-EB757026CB47}" type="datetimeFigureOut">
              <a:rPr lang="es-ES" smtClean="0"/>
              <a:t>14/02/2014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DAE492-6EE4-4B13-8547-14E312E38098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2A159-75D9-426C-B0AE-F13E2E492D0C}" type="datetimeFigureOut">
              <a:rPr lang="es-ES" smtClean="0"/>
              <a:pPr/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004E6-B017-4FA5-AA45-547290C95F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2A159-75D9-426C-B0AE-F13E2E492D0C}" type="datetimeFigureOut">
              <a:rPr lang="es-ES" smtClean="0"/>
              <a:pPr/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004E6-B017-4FA5-AA45-547290C95F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2A159-75D9-426C-B0AE-F13E2E492D0C}" type="datetimeFigureOut">
              <a:rPr lang="es-ES" smtClean="0"/>
              <a:pPr/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004E6-B017-4FA5-AA45-547290C95F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2A159-75D9-426C-B0AE-F13E2E492D0C}" type="datetimeFigureOut">
              <a:rPr lang="es-ES" smtClean="0"/>
              <a:pPr/>
              <a:t>14/02/2014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004E6-B017-4FA5-AA45-547290C95F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2A159-75D9-426C-B0AE-F13E2E492D0C}" type="datetimeFigureOut">
              <a:rPr lang="es-ES" smtClean="0"/>
              <a:pPr/>
              <a:t>14/02/2014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004E6-B017-4FA5-AA45-547290C95F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2A159-75D9-426C-B0AE-F13E2E492D0C}" type="datetimeFigureOut">
              <a:rPr lang="es-ES" smtClean="0"/>
              <a:pPr/>
              <a:t>14/02/2014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004E6-B017-4FA5-AA45-547290C95F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2A159-75D9-426C-B0AE-F13E2E492D0C}" type="datetimeFigureOut">
              <a:rPr lang="es-ES" smtClean="0"/>
              <a:pPr/>
              <a:t>14/02/2014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004E6-B017-4FA5-AA45-547290C95F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2A159-75D9-426C-B0AE-F13E2E492D0C}" type="datetimeFigureOut">
              <a:rPr lang="es-ES" smtClean="0"/>
              <a:pPr/>
              <a:t>14/02/2014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004E6-B017-4FA5-AA45-547290C95F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2A159-75D9-426C-B0AE-F13E2E492D0C}" type="datetimeFigureOut">
              <a:rPr lang="es-ES" smtClean="0"/>
              <a:pPr/>
              <a:t>14/02/2014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004E6-B017-4FA5-AA45-547290C95F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2A159-75D9-426C-B0AE-F13E2E492D0C}" type="datetimeFigureOut">
              <a:rPr lang="es-ES" smtClean="0"/>
              <a:pPr/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004E6-B017-4FA5-AA45-547290C95F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2A159-75D9-426C-B0AE-F13E2E492D0C}" type="datetimeFigureOut">
              <a:rPr lang="es-ES" smtClean="0"/>
              <a:pPr/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2004E6-B017-4FA5-AA45-547290C95F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AD5D75-7A40-48C0-8AA2-F71F99FFC88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D2A159-75D9-426C-B0AE-F13E2E492D0C}" type="datetimeFigureOut">
              <a:rPr lang="es-ES" smtClean="0"/>
              <a:pPr/>
              <a:t>14/02/2014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2004E6-B017-4FA5-AA45-547290C95F8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4CF75C8-3605-4980-B2DD-42A8009B0B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e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6.jpe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20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4" Type="http://schemas.openxmlformats.org/officeDocument/2006/relationships/image" Target="../media/image34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gif"/><Relationship Id="rId3" Type="http://schemas.openxmlformats.org/officeDocument/2006/relationships/image" Target="../media/image38.gif"/><Relationship Id="rId7" Type="http://schemas.openxmlformats.org/officeDocument/2006/relationships/image" Target="../media/image42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41.png"/><Relationship Id="rId11" Type="http://schemas.openxmlformats.org/officeDocument/2006/relationships/image" Target="../media/image21.png"/><Relationship Id="rId5" Type="http://schemas.openxmlformats.org/officeDocument/2006/relationships/image" Target="../media/image40.png"/><Relationship Id="rId10" Type="http://schemas.openxmlformats.org/officeDocument/2006/relationships/image" Target="../media/image44.gif"/><Relationship Id="rId4" Type="http://schemas.openxmlformats.org/officeDocument/2006/relationships/image" Target="../media/image39.jpeg"/><Relationship Id="rId9" Type="http://schemas.openxmlformats.org/officeDocument/2006/relationships/image" Target="../media/image4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7.png"/><Relationship Id="rId7" Type="http://schemas.openxmlformats.org/officeDocument/2006/relationships/image" Target="../media/image4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\Mis documentos\CONVOCATORIAS\PPS MY\2013\Porque  no  olvido  tu canción\Imagen1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</p:spPr>
      </p:pic>
      <p:pic>
        <p:nvPicPr>
          <p:cNvPr id="4098" name="Picture 2" descr="C:\Documents and Settings\admin\Mis documentos\Mis imágenes\MATERIAL_ PSP\CHICOS\1patriessadcowboybyredn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6781801" y="1371600"/>
            <a:ext cx="2362199" cy="3771900"/>
          </a:xfrm>
          <a:prstGeom prst="rect">
            <a:avLst/>
          </a:prstGeom>
          <a:noFill/>
        </p:spPr>
      </p:pic>
      <p:pic>
        <p:nvPicPr>
          <p:cNvPr id="1031" name="Picture 7" descr="C:\Documents and Settings\admin\Mis documentos\CONVOCATORIAS\PPS MY\2013\Porque  no  olvido  tu canción\letra.png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5143500"/>
            <a:ext cx="5959561" cy="312739"/>
          </a:xfrm>
          <a:prstGeom prst="rect">
            <a:avLst/>
          </a:prstGeom>
          <a:noFill/>
        </p:spPr>
      </p:pic>
      <p:pic>
        <p:nvPicPr>
          <p:cNvPr id="1027" name="Picture 3" descr="C:\Documents and Settings\admin\Mis documentos\CONVOCATORIAS\PPS MY\2013\Porque  no  olvido  tu canción\persiana.jpg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</p:spPr>
      </p:pic>
      <p:pic>
        <p:nvPicPr>
          <p:cNvPr id="1028" name="Picture 4" descr="C:\Documents and Settings\admin\Mis documentos\CONVOCATORIAS\PPS MY\2013\Porque  no  olvido  tu canción\-cortinero.png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3">
                <a:tint val="45000"/>
                <a:satMod val="400000"/>
              </a:schemeClr>
            </a:duotone>
            <a:lum bright="28000" contrast="37000"/>
          </a:blip>
          <a:srcRect/>
          <a:stretch>
            <a:fillRect/>
          </a:stretch>
        </p:blipFill>
        <p:spPr bwMode="auto">
          <a:xfrm>
            <a:off x="0" y="-210344"/>
            <a:ext cx="9144000" cy="781830"/>
          </a:xfrm>
          <a:prstGeom prst="rect">
            <a:avLst/>
          </a:prstGeom>
          <a:noFill/>
          <a:effectLst>
            <a:innerShdw blurRad="63500" dist="50800" dir="5400000">
              <a:prstClr val="black">
                <a:alpha val="50000"/>
              </a:prstClr>
            </a:innerShdw>
          </a:effectLst>
        </p:spPr>
      </p:pic>
      <p:pic>
        <p:nvPicPr>
          <p:cNvPr id="1032" name="Picture 8" descr="C:\Documents and Settings\admin\Mis documentos\CONVOCATORIAS\PPS MY\2013\Porque  no  olvido  tu canción\Imagen7.png"/>
          <p:cNvPicPr>
            <a:picLocks noChangeAspect="1" noChangeArrowheads="1"/>
          </p:cNvPicPr>
          <p:nvPr/>
        </p:nvPicPr>
        <p:blipFill>
          <a:blip r:embed="rId9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786050" y="0"/>
            <a:ext cx="3214710" cy="263109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8000">
    <p:sndAc>
      <p:stSnd>
        <p:snd r:embed="rId3" name="LUCIANO PEREYRA   'Memorias de una vieja canción'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8000" fill="hold"/>
                                        <p:tgtEl>
                                          <p:spTgt spid="2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8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8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8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8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\Mis documentos\CONVOCATORIAS\PPS MY\2013\Porque  no  olvido  tu canción\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80749" cy="5357832"/>
          </a:xfrm>
          <a:prstGeom prst="rect">
            <a:avLst/>
          </a:prstGeom>
          <a:noFill/>
          <a:effectLst/>
        </p:spPr>
      </p:pic>
      <p:pic>
        <p:nvPicPr>
          <p:cNvPr id="2051" name="Picture 3" descr="C:\Documents and Settings\admin\Mis documentos\CONVOCATORIAS\PPS MY\2013\Porque  no  olvido  tu canción\Animación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6749" y="0"/>
            <a:ext cx="9180749" cy="5411411"/>
          </a:xfrm>
          <a:prstGeom prst="rect">
            <a:avLst/>
          </a:prstGeom>
          <a:noFill/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Documents and Settings\admin\Mis documentos\CONVOCATORIAS\PPS MY\2013\Porque  no  olvido  tu canción\sfrgvrfe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286394"/>
          </a:xfrm>
          <a:prstGeom prst="rect">
            <a:avLst/>
          </a:prstGeom>
          <a:noFill/>
        </p:spPr>
      </p:pic>
      <p:pic>
        <p:nvPicPr>
          <p:cNvPr id="2050" name="Picture 2" descr="C:\Documents and Settings\admin\Mis documentos\CONVOCATORIAS\PPS MY\2013\Porque  no  olvido  tu canción\ven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286394"/>
          </a:xfrm>
          <a:prstGeom prst="rect">
            <a:avLst/>
          </a:prstGeom>
          <a:noFill/>
        </p:spPr>
      </p:pic>
      <p:pic>
        <p:nvPicPr>
          <p:cNvPr id="1029" name="Picture 5" descr="C:\Documents and Settings\admin\Mis documentos\Mis imágenes\MATERIAL_ PSP\Para Margarita\H11_SL.png"/>
          <p:cNvPicPr>
            <a:picLocks noChangeAspect="1" noChangeArrowheads="1"/>
          </p:cNvPicPr>
          <p:nvPr/>
        </p:nvPicPr>
        <p:blipFill>
          <a:blip r:embed="rId4"/>
          <a:srcRect r="3922" b="6144"/>
          <a:stretch>
            <a:fillRect/>
          </a:stretch>
        </p:blipFill>
        <p:spPr bwMode="auto">
          <a:xfrm>
            <a:off x="5643570" y="1000114"/>
            <a:ext cx="3500430" cy="4286280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2928926" y="142859"/>
            <a:ext cx="36433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latin typeface="Forte" pitchFamily="66" charset="0"/>
              </a:rPr>
              <a:t>Este día sin sol es todo mío, </a:t>
            </a:r>
            <a:br>
              <a:rPr lang="es-ES" dirty="0" smtClean="0">
                <a:solidFill>
                  <a:schemeClr val="bg1"/>
                </a:solidFill>
                <a:latin typeface="Forte" pitchFamily="66" charset="0"/>
              </a:rPr>
            </a:br>
            <a:r>
              <a:rPr lang="es-ES" dirty="0" smtClean="0">
                <a:solidFill>
                  <a:schemeClr val="bg1"/>
                </a:solidFill>
                <a:latin typeface="Forte" pitchFamily="66" charset="0"/>
              </a:rPr>
              <a:t>golpea mis ventanas tanto frío.</a:t>
            </a:r>
            <a:endParaRPr lang="es-ES" dirty="0">
              <a:solidFill>
                <a:schemeClr val="bg1"/>
              </a:solidFill>
              <a:latin typeface="Forte" pitchFamily="66" charset="0"/>
            </a:endParaRPr>
          </a:p>
        </p:txBody>
      </p:sp>
      <p:pic>
        <p:nvPicPr>
          <p:cNvPr id="1033" name="Picture 9" descr="C:\Documents and Settings\admin\Mis documentos\CONVOCATORIAS\PPS MY\2013\Porque  no  olvido  tu canción\R11 - Shopping Center - Chair - 050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786" y="2857503"/>
            <a:ext cx="2931138" cy="2030425"/>
          </a:xfrm>
          <a:prstGeom prst="rect">
            <a:avLst/>
          </a:prstGeom>
          <a:noFill/>
        </p:spPr>
      </p:pic>
    </p:spTree>
  </p:cSld>
  <p:clrMapOvr>
    <a:masterClrMapping/>
  </p:clrMapOvr>
  <p:transition advTm="9828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5" descr="C:\Documents and Settings\admin\Mis documentos\CONVOCATORIAS\PPS MY\2013\Porque  no  olvido  tu canción\musico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-357208"/>
            <a:ext cx="5505450" cy="614840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572000" y="214297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>
                <a:solidFill>
                  <a:schemeClr val="bg1"/>
                </a:solidFill>
                <a:latin typeface="Forte" pitchFamily="66" charset="0"/>
              </a:rPr>
              <a:t>Una vieja canción en mi guitarra, </a:t>
            </a:r>
            <a:br>
              <a:rPr lang="es-ES" sz="2400" dirty="0" smtClean="0">
                <a:solidFill>
                  <a:schemeClr val="bg1"/>
                </a:solidFill>
                <a:latin typeface="Forte" pitchFamily="66" charset="0"/>
              </a:rPr>
            </a:br>
            <a:r>
              <a:rPr lang="es-ES" sz="2400" dirty="0" smtClean="0">
                <a:solidFill>
                  <a:schemeClr val="bg1"/>
                </a:solidFill>
                <a:latin typeface="Forte" pitchFamily="66" charset="0"/>
              </a:rPr>
              <a:t>una vieja canción no tiene olvido</a:t>
            </a:r>
            <a:endParaRPr lang="es-ES" sz="2400" dirty="0">
              <a:solidFill>
                <a:schemeClr val="bg1"/>
              </a:solidFill>
              <a:latin typeface="Forte" pitchFamily="66" charset="0"/>
            </a:endParaRPr>
          </a:p>
        </p:txBody>
      </p:sp>
      <p:pic>
        <p:nvPicPr>
          <p:cNvPr id="12" name="Picture 3" descr="C:\Documents and Settings\admin\Mis documentos\CONVOCATORIAS\PPS MY\2013\Porque  no  olvido  tu canción\2Bit_Cat_Mix_02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7" y="4143387"/>
            <a:ext cx="1204957" cy="1000114"/>
          </a:xfrm>
          <a:prstGeom prst="rect">
            <a:avLst/>
          </a:prstGeom>
          <a:noFill/>
        </p:spPr>
      </p:pic>
      <p:pic>
        <p:nvPicPr>
          <p:cNvPr id="8196" name="Picture 4" descr="C:\Documents and Settings\admin\Mis documentos\CONVOCATORIAS\PPS MY\2013\Porque  no  olvido  tu canción\R11 - Shopping Center - Chair - 316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2042" y="1928808"/>
            <a:ext cx="3431958" cy="3566021"/>
          </a:xfrm>
          <a:prstGeom prst="rect">
            <a:avLst/>
          </a:prstGeom>
          <a:noFill/>
        </p:spPr>
      </p:pic>
      <p:grpSp>
        <p:nvGrpSpPr>
          <p:cNvPr id="9" name="8 Grupo"/>
          <p:cNvGrpSpPr/>
          <p:nvPr/>
        </p:nvGrpSpPr>
        <p:grpSpPr>
          <a:xfrm>
            <a:off x="0" y="0"/>
            <a:ext cx="9144000" cy="5357832"/>
            <a:chOff x="0" y="0"/>
            <a:chExt cx="9144000" cy="5357832"/>
          </a:xfrm>
        </p:grpSpPr>
        <p:pic>
          <p:nvPicPr>
            <p:cNvPr id="4" name="Picture 2" descr="C:\Documents and Settings\admin\Mis documentos\CONVOCATORIAS\PPS MY\2013\Porque  no  olvido  tu canción\wallpaper-pareja-playa.jp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0" y="0"/>
              <a:ext cx="9144000" cy="5357832"/>
            </a:xfrm>
            <a:prstGeom prst="rect">
              <a:avLst/>
            </a:prstGeom>
            <a:noFill/>
          </p:spPr>
        </p:pic>
        <p:pic>
          <p:nvPicPr>
            <p:cNvPr id="2053" name="Picture 5" descr="C:\Documents and Settings\admin\Mis documentos\CONVOCATORIAS\PPS MY\2013\Porque  no  olvido  tu canción\aswq.png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 rot="1621588">
              <a:off x="4723743" y="1761013"/>
              <a:ext cx="628229" cy="1762124"/>
            </a:xfrm>
            <a:prstGeom prst="rect">
              <a:avLst/>
            </a:prstGeom>
            <a:noFill/>
          </p:spPr>
        </p:pic>
      </p:grpSp>
      <p:sp>
        <p:nvSpPr>
          <p:cNvPr id="5" name="4 CuadroTexto"/>
          <p:cNvSpPr txBox="1"/>
          <p:nvPr/>
        </p:nvSpPr>
        <p:spPr>
          <a:xfrm>
            <a:off x="2786052" y="4143387"/>
            <a:ext cx="39526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latin typeface="Forte" pitchFamily="66" charset="0"/>
              </a:rPr>
              <a:t>Es la misma que un día nos uniera, </a:t>
            </a:r>
            <a:br>
              <a:rPr lang="es-ES" dirty="0" smtClean="0">
                <a:solidFill>
                  <a:schemeClr val="bg1"/>
                </a:solidFill>
                <a:latin typeface="Forte" pitchFamily="66" charset="0"/>
              </a:rPr>
            </a:br>
            <a:r>
              <a:rPr lang="es-ES" dirty="0" smtClean="0">
                <a:solidFill>
                  <a:schemeClr val="bg1"/>
                </a:solidFill>
                <a:latin typeface="Forte" pitchFamily="66" charset="0"/>
              </a:rPr>
              <a:t>en las playas lejanas de tu viejo país.</a:t>
            </a:r>
            <a:endParaRPr lang="es-ES" dirty="0">
              <a:solidFill>
                <a:schemeClr val="bg1"/>
              </a:solidFill>
              <a:latin typeface="Forte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advTm="177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Documents and Settings\admin\Mis documentos\CONVOCATORIAS\PPS MY\2013\Porque  no  olvido  tu canción\Animación7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2143110" y="214296"/>
            <a:ext cx="51956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  <a:t>Y el otoño al ver caer sus hojas, </a:t>
            </a:r>
            <a:b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  <a:t>viene hasta mi y me moja con su llovizna gris.</a:t>
            </a:r>
            <a:endParaRPr lang="es-ES" sz="2000" dirty="0">
              <a:solidFill>
                <a:schemeClr val="bg1"/>
              </a:solidFill>
              <a:latin typeface="Forte" pitchFamily="66" charset="0"/>
            </a:endParaRPr>
          </a:p>
        </p:txBody>
      </p:sp>
      <p:pic>
        <p:nvPicPr>
          <p:cNvPr id="7" name="Picture 3" descr="C:\Documents and Settings\admin\Mis documentos\CONVOCATORIAS\PPS MY\2013\Porque  no  olvido  tu canción\ultima  de   lluvia  por  ho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3078" name="Picture 6" descr="C:\Documents and Settings\admin\Mis documentos\Mis imágenes\GIFS\_hojasyflores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75784" y="500048"/>
            <a:ext cx="2768216" cy="1339460"/>
          </a:xfrm>
          <a:prstGeom prst="rect">
            <a:avLst/>
          </a:prstGeom>
          <a:noFill/>
        </p:spPr>
      </p:pic>
      <p:pic>
        <p:nvPicPr>
          <p:cNvPr id="3079" name="Picture 7" descr="C:\Documents and Settings\admin\Mis documentos\Mis imágenes\GIFS\_hojasyflores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0761" y="1821651"/>
            <a:ext cx="2546759" cy="1232303"/>
          </a:xfrm>
          <a:prstGeom prst="rect">
            <a:avLst/>
          </a:prstGeom>
          <a:noFill/>
        </p:spPr>
      </p:pic>
      <p:pic>
        <p:nvPicPr>
          <p:cNvPr id="3080" name="Picture 8" descr="C:\Documents and Settings\admin\Mis documentos\Mis imágenes\GIFS\_hojasyflores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28926" y="3375427"/>
            <a:ext cx="1771650" cy="857250"/>
          </a:xfrm>
          <a:prstGeom prst="rect">
            <a:avLst/>
          </a:prstGeom>
          <a:noFill/>
        </p:spPr>
      </p:pic>
      <p:pic>
        <p:nvPicPr>
          <p:cNvPr id="3081" name="Picture 9" descr="C:\Documents and Settings\admin\Mis documentos\Mis imágenes\GIFS\_hojasyflores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43306" y="2214560"/>
            <a:ext cx="1771650" cy="857250"/>
          </a:xfrm>
          <a:prstGeom prst="rect">
            <a:avLst/>
          </a:prstGeom>
          <a:noFill/>
        </p:spPr>
      </p:pic>
      <p:pic>
        <p:nvPicPr>
          <p:cNvPr id="3082" name="Picture 10" descr="C:\Documents and Settings\admin\Mis documentos\Mis imágenes\GIFS\_hojasyflores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267874"/>
            <a:ext cx="2325295" cy="1125143"/>
          </a:xfrm>
          <a:prstGeom prst="rect">
            <a:avLst/>
          </a:prstGeom>
          <a:noFill/>
        </p:spPr>
      </p:pic>
      <p:pic>
        <p:nvPicPr>
          <p:cNvPr id="3083" name="Picture 11" descr="C:\Documents and Settings\admin\Mis documentos\Mis imágenes\GIFS\_hojasyflores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3268271"/>
            <a:ext cx="2657481" cy="1285878"/>
          </a:xfrm>
          <a:prstGeom prst="rect">
            <a:avLst/>
          </a:prstGeom>
          <a:noFill/>
        </p:spPr>
      </p:pic>
      <p:pic>
        <p:nvPicPr>
          <p:cNvPr id="3084" name="Picture 12" descr="C:\Documents and Settings\admin\Mis documentos\Mis imágenes\GIFS\_hojasyflores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0694" y="3375427"/>
            <a:ext cx="1771650" cy="857250"/>
          </a:xfrm>
          <a:prstGeom prst="rect">
            <a:avLst/>
          </a:prstGeom>
          <a:noFill/>
        </p:spPr>
      </p:pic>
      <p:sp>
        <p:nvSpPr>
          <p:cNvPr id="14" name="13 CuadroTexto"/>
          <p:cNvSpPr txBox="1"/>
          <p:nvPr/>
        </p:nvSpPr>
        <p:spPr>
          <a:xfrm>
            <a:off x="3071802" y="1000114"/>
            <a:ext cx="3027111" cy="646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latin typeface="Forte" pitchFamily="66" charset="0"/>
              </a:rPr>
              <a:t>Por que no olvido tu canción </a:t>
            </a:r>
            <a:br>
              <a:rPr lang="es-ES" dirty="0" smtClean="0">
                <a:solidFill>
                  <a:schemeClr val="bg1"/>
                </a:solidFill>
                <a:latin typeface="Forte" pitchFamily="66" charset="0"/>
              </a:rPr>
            </a:br>
            <a:r>
              <a:rPr lang="es-ES" dirty="0" smtClean="0">
                <a:solidFill>
                  <a:schemeClr val="bg1"/>
                </a:solidFill>
                <a:latin typeface="Forte" pitchFamily="66" charset="0"/>
              </a:rPr>
              <a:t>será porque tanto te amé, </a:t>
            </a:r>
            <a:endParaRPr lang="es-ES" dirty="0">
              <a:solidFill>
                <a:schemeClr val="bg1"/>
              </a:solidFill>
              <a:latin typeface="Forte" pitchFamily="66" charset="0"/>
            </a:endParaRPr>
          </a:p>
        </p:txBody>
      </p:sp>
      <p:pic>
        <p:nvPicPr>
          <p:cNvPr id="5122" name="Picture 2" descr="C:\Documents and Settings\admin\Mis documentos\Mis imágenes\MATERIAL_ PSP\CHICOS\1patriessadcowboybyredn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928676"/>
            <a:ext cx="2285984" cy="4214824"/>
          </a:xfrm>
          <a:prstGeom prst="rect">
            <a:avLst/>
          </a:prstGeom>
          <a:noFill/>
        </p:spPr>
      </p:pic>
    </p:spTree>
  </p:cSld>
  <p:clrMapOvr>
    <a:masterClrMapping/>
  </p:clrMapOvr>
  <p:transition advTm="181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admin\Mis documentos\CONVOCATORIAS\PPS MY\2013\Porque  no  olvido  tu canción\sfrgvrfe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357832"/>
          </a:xfrm>
          <a:prstGeom prst="rect">
            <a:avLst/>
          </a:prstGeom>
          <a:noFill/>
        </p:spPr>
      </p:pic>
      <p:pic>
        <p:nvPicPr>
          <p:cNvPr id="13" name="Picture 2" descr="C:\Documents and Settings\admin\Mis documentos\CONVOCATORIAS\PPS MY\2013\Porque  no  olvido  tu canción\ven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429270"/>
          </a:xfrm>
          <a:prstGeom prst="rect">
            <a:avLst/>
          </a:prstGeom>
          <a:noFill/>
        </p:spPr>
      </p:pic>
      <p:pic>
        <p:nvPicPr>
          <p:cNvPr id="1033" name="Picture 9" descr="C:\Documents and Settings\admin\Mis documentos\CONVOCATORIAS\PPS MY\2013\Porque  no  olvido  tu canción\R11 - Shopping Center - Chair - 050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85786" y="2857503"/>
            <a:ext cx="2931138" cy="2030425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4224335" y="38217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1026" name="Picture 2" descr="C:\Documents and Settings\admin\Mis documentos\CONVOCATORIAS\PPS MY\2013\Porque  no  olvido  tu canción\H11_SL.png"/>
          <p:cNvPicPr>
            <a:picLocks noChangeAspect="1" noChangeArrowheads="1"/>
          </p:cNvPicPr>
          <p:nvPr/>
        </p:nvPicPr>
        <p:blipFill>
          <a:blip r:embed="rId5"/>
          <a:srcRect r="4636" b="5839"/>
          <a:stretch>
            <a:fillRect/>
          </a:stretch>
        </p:blipFill>
        <p:spPr bwMode="auto">
          <a:xfrm>
            <a:off x="5715008" y="1000114"/>
            <a:ext cx="3428992" cy="4357718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3286117" y="0"/>
            <a:ext cx="323857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latin typeface="Forte" pitchFamily="66" charset="0"/>
              </a:rPr>
              <a:t>que aquí sentado en esta pieza </a:t>
            </a:r>
            <a:br>
              <a:rPr lang="es-ES" dirty="0" smtClean="0">
                <a:solidFill>
                  <a:schemeClr val="bg1"/>
                </a:solidFill>
                <a:latin typeface="Forte" pitchFamily="66" charset="0"/>
              </a:rPr>
            </a:br>
            <a:r>
              <a:rPr lang="es-ES" dirty="0" smtClean="0">
                <a:solidFill>
                  <a:schemeClr val="bg1"/>
                </a:solidFill>
                <a:latin typeface="Forte" pitchFamily="66" charset="0"/>
              </a:rPr>
              <a:t>sobre esa misma mesa </a:t>
            </a:r>
            <a:br>
              <a:rPr lang="es-ES" dirty="0" smtClean="0">
                <a:solidFill>
                  <a:schemeClr val="bg1"/>
                </a:solidFill>
                <a:latin typeface="Forte" pitchFamily="66" charset="0"/>
              </a:rPr>
            </a:br>
            <a:r>
              <a:rPr lang="es-ES" dirty="0" smtClean="0">
                <a:solidFill>
                  <a:schemeClr val="bg1"/>
                </a:solidFill>
                <a:latin typeface="Forte" pitchFamily="66" charset="0"/>
              </a:rPr>
              <a:t>anoche te lloré. </a:t>
            </a:r>
            <a:endParaRPr lang="es-ES" dirty="0">
              <a:solidFill>
                <a:schemeClr val="bg1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8609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\Mis documentos\CONVOCATORIAS\PPS MY\2013\Porque  no  olvido  tu canción\lunapaisagem6262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60325"/>
            <a:ext cx="7624763" cy="5083175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857488" y="142858"/>
            <a:ext cx="33575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  <a:t>Por que no olvido tu canción, </a:t>
            </a:r>
            <a:b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  <a:t>el río va y no vuelve más</a:t>
            </a:r>
            <a:endParaRPr lang="es-ES" sz="2000" dirty="0">
              <a:solidFill>
                <a:schemeClr val="bg1"/>
              </a:solidFill>
              <a:latin typeface="Forte" pitchFamily="66" charset="0"/>
            </a:endParaRPr>
          </a:p>
        </p:txBody>
      </p:sp>
      <p:pic>
        <p:nvPicPr>
          <p:cNvPr id="3076" name="Picture 4" descr="C:\Documents and Settings\admin\Mis documentos\CONVOCATORIAS\PPS MY\2013\Porque  no  olvido  tu canción\aswq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719380">
            <a:off x="5974211" y="1239517"/>
            <a:ext cx="1358900" cy="3811587"/>
          </a:xfrm>
          <a:prstGeom prst="rect">
            <a:avLst/>
          </a:prstGeom>
          <a:noFill/>
        </p:spPr>
      </p:pic>
      <p:pic>
        <p:nvPicPr>
          <p:cNvPr id="8" name="7 Imagen" descr="H11_SL.png"/>
          <p:cNvPicPr>
            <a:picLocks noChangeAspect="1"/>
          </p:cNvPicPr>
          <p:nvPr/>
        </p:nvPicPr>
        <p:blipFill>
          <a:blip r:embed="rId4"/>
          <a:srcRect l="42054" r="8284" b="51405"/>
          <a:stretch>
            <a:fillRect/>
          </a:stretch>
        </p:blipFill>
        <p:spPr>
          <a:xfrm>
            <a:off x="7358050" y="0"/>
            <a:ext cx="1785950" cy="2327144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8000" fill="hold"/>
                                        <p:tgtEl>
                                          <p:spTgt spid="5"/>
                                        </p:tgtEl>
                                      </p:cBhvr>
                                      <p:by x="10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C:\Documents and Settings\admin\Mis documentos\CONVOCATORIAS\PPS MY\2013\Porque  no  olvido  tu canción\sfrgvrfe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85800"/>
            <a:ext cx="9144000" cy="5089934"/>
          </a:xfrm>
          <a:prstGeom prst="rect">
            <a:avLst/>
          </a:prstGeom>
          <a:noFill/>
        </p:spPr>
      </p:pic>
      <p:pic>
        <p:nvPicPr>
          <p:cNvPr id="3075" name="Picture 3" descr="C:\Documents and Settings\admin\Mis documentos\CONVOCATORIAS\PPS MY\2013\Porque  no  olvido  tu canción\hgmh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1714494"/>
            <a:ext cx="1906587" cy="1423987"/>
          </a:xfrm>
          <a:prstGeom prst="rect">
            <a:avLst/>
          </a:prstGeom>
          <a:noFill/>
        </p:spPr>
      </p:pic>
      <p:pic>
        <p:nvPicPr>
          <p:cNvPr id="11" name="Picture 2" descr="C:\Documents and Settings\admin\Mis documentos\CONVOCATORIAS\PPS MY\2013\Porque  no  olvido  tu canción\vent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1033" name="Picture 9" descr="C:\Documents and Settings\admin\Mis documentos\CONVOCATORIAS\PPS MY\2013\Porque  no  olvido  tu canción\R11 - Shopping Center - Chair - 050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5786" y="2857503"/>
            <a:ext cx="2931138" cy="2030425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4224335" y="38217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1026" name="Picture 2" descr="C:\Documents and Settings\admin\Mis documentos\CONVOCATORIAS\PPS MY\2013\Porque  no  olvido  tu canción\H11_SL.png"/>
          <p:cNvPicPr>
            <a:picLocks noChangeAspect="1" noChangeArrowheads="1"/>
          </p:cNvPicPr>
          <p:nvPr/>
        </p:nvPicPr>
        <p:blipFill>
          <a:blip r:embed="rId6"/>
          <a:srcRect r="4636" b="5839"/>
          <a:stretch>
            <a:fillRect/>
          </a:stretch>
        </p:blipFill>
        <p:spPr bwMode="auto">
          <a:xfrm>
            <a:off x="5715008" y="1000114"/>
            <a:ext cx="3428992" cy="4357718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2214546" y="0"/>
            <a:ext cx="51676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solidFill>
                  <a:schemeClr val="bg1"/>
                </a:solidFill>
                <a:latin typeface="Forte" pitchFamily="66" charset="0"/>
              </a:rPr>
              <a:t>Reloj eterno de las horas y esta canción que llora </a:t>
            </a:r>
            <a:br>
              <a:rPr lang="es-ES" dirty="0" smtClean="0">
                <a:solidFill>
                  <a:schemeClr val="bg1"/>
                </a:solidFill>
                <a:latin typeface="Forte" pitchFamily="66" charset="0"/>
              </a:rPr>
            </a:br>
            <a:r>
              <a:rPr lang="es-ES" dirty="0" smtClean="0">
                <a:solidFill>
                  <a:schemeClr val="bg1"/>
                </a:solidFill>
                <a:latin typeface="Forte" pitchFamily="66" charset="0"/>
              </a:rPr>
              <a:t>sobre mi ventanal.</a:t>
            </a:r>
            <a:endParaRPr lang="es-ES" dirty="0">
              <a:solidFill>
                <a:schemeClr val="bg1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6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2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\Mis documentos\CONVOCATORIAS\PPS MY\2013\Porque  no  olvido  tu canción\SWQ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304248"/>
          </a:xfrm>
          <a:prstGeom prst="rect">
            <a:avLst/>
          </a:prstGeom>
          <a:noFill/>
        </p:spPr>
      </p:pic>
      <p:pic>
        <p:nvPicPr>
          <p:cNvPr id="5" name="Picture 2" descr="C:\Documents and Settings\admin\Mis documentos\CONVOCATORIAS\PPS MY\2013\Porque  no  olvido  tu canción\ven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286394"/>
          </a:xfrm>
          <a:prstGeom prst="rect">
            <a:avLst/>
          </a:prstGeom>
          <a:noFill/>
        </p:spPr>
      </p:pic>
      <p:pic>
        <p:nvPicPr>
          <p:cNvPr id="11" name="Picture 15" descr="1171978absgx8nkfr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000246"/>
            <a:ext cx="1489075" cy="250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5" descr="1171978absgx8nkfr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99462" y="2214560"/>
            <a:ext cx="1489075" cy="250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5" descr="1171978absgx8nkfr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071684"/>
            <a:ext cx="1489075" cy="250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4.31566E-6 C 0.02882 0.00432 0.05712 0.01634 0.08594 0.02189 C 0.11042 0.01973 0.13507 0.02066 0.15955 0.01573 C 0.17361 0.01295 0.18611 -0.00555 0.2 -0.00924 C 0.21198 -0.01264 0.22431 -0.01325 0.23681 -0.01541 C 0.24618 -0.01448 0.25556 -0.01448 0.26493 -0.01233 C 0.2809 -0.00863 0.29549 0.01295 0.31042 0.02189 C 0.32865 0.03268 0.34757 0.03484 0.36649 0.0373 C 0.41615 0.03175 0.43524 0.0296 0.47708 -4.31566E-6 C 0.49965 0.00093 0.52274 0.00124 0.54531 0.00309 C 0.55417 0.0037 0.56493 0.01388 0.57361 0.01881 C 0.58733 0.02682 0.59722 0.03175 0.61215 0.03422 C 0.62274 0.03206 0.63316 0.0296 0.64375 0.02806 C 0.66129 0.02559 0.67882 0.02528 0.69635 0.02189 C 0.70885 0.01942 0.72083 0.01264 0.73316 0.00925 C 0.7526 0.01079 0.775 -0.0003 0.79115 0.01881 C 0.79635 0.02497 0.79931 0.0373 0.80521 0.04069 C 0.80868 0.04285 0.81563 0.04686 0.81563 0.04686 C 0.87986 0.04069 0.85781 0.04069 0.88229 0.04069 " pathEditMode="relative" ptsTypes="ffffffffffffffffffA">
                                      <p:cBhvr>
                                        <p:cTn id="6" dur="1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5.1418E-6 C -0.00608 0.00525 -0.01042 0.01142 -0.01563 0.01881 C -0.01702 0.02066 -0.01771 0.02375 -0.01927 0.02498 C -0.03351 0.03484 -0.05174 0.04101 -0.06667 0.04378 C -0.06546 0.04162 -0.06233 0.04008 -0.06302 0.03731 C -0.06424 0.03299 -0.06771 0.03269 -0.07014 0.03114 C -0.08316 0.02282 -0.08664 0.02467 -0.10174 0.01881 C -0.12153 0.01111 -0.14254 0.00833 -0.16129 -0.00616 C -0.16372 -0.00801 -0.16598 -0.01047 -0.16841 -0.01232 C -0.17188 -0.01479 -0.17552 -0.01602 -0.17882 -0.01849 C -0.18368 -0.02219 -0.19289 -0.03112 -0.19289 -0.03112 C -0.20018 -0.02897 -0.21598 -0.02188 -0.22275 -0.0154 C -0.23421 -0.00431 -0.24115 0.00463 -0.25434 0.00957 C -0.25851 0.01326 -0.26216 0.01912 -0.26667 0.0219 C -0.27118 0.02467 -0.28056 0.02806 -0.28056 0.02806 C -0.32396 0.02313 -0.33941 0.01851 -0.37709 0.00309 C -0.3882 0.00402 -0.39931 0.00433 -0.41042 0.00617 C -0.41407 0.00679 -0.4191 0.0108 -0.42275 0.01265 C -0.43698 0.01943 -0.45226 0.02683 -0.46667 0.03114 C -0.47934 0.03484 -0.50157 0.03608 -0.51216 0.03731 C -0.57587 0.02436 -0.56302 0.04224 -0.54375 0.00617 C -0.56927 0.00186 -0.58143 -0.00122 -0.60348 -0.01232 C -0.61511 -0.0114 -0.62691 -0.01109 -0.63855 -0.00924 C -0.6566 -0.00646 -0.67362 0.01419 -0.69115 0.0219 C -0.70261 0.03546 -0.69306 0.02652 -0.71754 0.03114 C -0.74132 0.03577 -0.76337 0.03885 -0.78768 0.0407 C -0.82101 0.03423 -0.85139 0.02621 -0.8823 0.00309 C -0.88403 -0.00092 -0.88559 -0.00554 -0.88768 -0.00924 C -0.88924 -0.0117 -0.8915 -0.01263 -0.89289 -0.0154 C -0.91007 -0.0527 -0.88612 -0.01078 -0.9 -0.03421 C -0.90417 -0.049 -0.91389 -0.06411 -0.91389 -0.08106 " pathEditMode="relative" ptsTypes="ffffffffffffffffffffffffffffffA">
                                      <p:cBhvr>
                                        <p:cTn id="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0"/>
                            </p:stCondLst>
                            <p:childTnLst>
                              <p:par>
                                <p:cTn id="28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37 -0.05333 L 0.42396 -0.05919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\Mis documentos\CONVOCATORIAS\PPS MY\2013\Porque  no  olvido  tu canción\Imagen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533963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714480" y="285734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  <a:t>No se mueren las penas por morirse, </a:t>
            </a:r>
            <a:b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</a:br>
            <a: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  <a:t>jamás muere el amor por un olvido. </a:t>
            </a:r>
            <a:endParaRPr lang="es-ES" sz="2000" dirty="0">
              <a:solidFill>
                <a:schemeClr val="bg1"/>
              </a:solidFill>
              <a:latin typeface="Forte" pitchFamily="66" charset="0"/>
            </a:endParaRPr>
          </a:p>
        </p:txBody>
      </p:sp>
      <p:pic>
        <p:nvPicPr>
          <p:cNvPr id="7170" name="Picture 2" descr="C:\Documents and Settings\admin\Mis documentos\CONVOCATORIAS\PPS MY\2013\Porque  no  olvido  tu canción\Imagen20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571486"/>
            <a:ext cx="5081587" cy="3022600"/>
          </a:xfrm>
          <a:prstGeom prst="rect">
            <a:avLst/>
          </a:prstGeom>
          <a:noFill/>
        </p:spPr>
      </p:pic>
      <p:pic>
        <p:nvPicPr>
          <p:cNvPr id="1026" name="Picture 2" descr="C:\Documents and Settings\admin\Mis documentos\CONVOCATORIAS\PPS MY\2013\Porque  no  olvido  tu canción\vino_tinto_gif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488" y="2428874"/>
            <a:ext cx="3800475" cy="2143125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\Mis documentos\CONVOCATORIAS\PPS MY\2013\Porque  no  olvido  tu canción\lunapaisagem5822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0"/>
            <a:ext cx="7715304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928926" y="1214428"/>
            <a:ext cx="443525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  <a:t>Ni se ha muerto en mi pieza tu sonrisa, </a:t>
            </a:r>
            <a:endParaRPr lang="es-ES" sz="2000" dirty="0">
              <a:solidFill>
                <a:schemeClr val="bg1"/>
              </a:solidFill>
              <a:latin typeface="Forte" pitchFamily="66" charset="0"/>
            </a:endParaRPr>
          </a:p>
        </p:txBody>
      </p:sp>
      <p:pic>
        <p:nvPicPr>
          <p:cNvPr id="5122" name="Picture 2" descr="C:\Documents and Settings\admin\Mis documentos\CONVOCATORIAS\PPS MY\2013\Porque  no  olvido  tu canción\Tocha24096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273445" cy="2971745"/>
          </a:xfrm>
          <a:prstGeom prst="rect">
            <a:avLst/>
          </a:prstGeom>
          <a:noFill/>
        </p:spPr>
      </p:pic>
      <p:pic>
        <p:nvPicPr>
          <p:cNvPr id="5" name="Picture 2" descr="C:\Documents and Settings\admin\Mis documentos\CONVOCATORIAS\PPS MY\2013\Porque  no  olvido  tu canción\Imagen2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5339631"/>
          </a:xfrm>
          <a:prstGeom prst="rect">
            <a:avLst/>
          </a:prstGeom>
          <a:noFill/>
        </p:spPr>
      </p:pic>
      <p:pic>
        <p:nvPicPr>
          <p:cNvPr id="7" name="Picture 4" descr="C:\Documents and Settings\admin\Mis documentos\Mis imágenes\MATERIAL_ PSP\CHICOS\hombre_fumando.png"/>
          <p:cNvPicPr>
            <a:picLocks noChangeAspect="1" noChangeArrowheads="1"/>
          </p:cNvPicPr>
          <p:nvPr/>
        </p:nvPicPr>
        <p:blipFill>
          <a:blip r:embed="rId5"/>
          <a:srcRect b="4973"/>
          <a:stretch>
            <a:fillRect/>
          </a:stretch>
        </p:blipFill>
        <p:spPr bwMode="auto">
          <a:xfrm>
            <a:off x="6286512" y="1214428"/>
            <a:ext cx="2285984" cy="4143404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4" descr="C:\Documents and Settings\admin\Mis documentos\Mis imágenes\MATERIAL_ PSP\CHICOS\hombre_fumando.png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contrast="3000"/>
          </a:blip>
          <a:srcRect b="7838"/>
          <a:stretch>
            <a:fillRect/>
          </a:stretch>
        </p:blipFill>
        <p:spPr bwMode="auto">
          <a:xfrm>
            <a:off x="6215074" y="1214428"/>
            <a:ext cx="2428892" cy="4143404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000100" y="500048"/>
            <a:ext cx="46602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dirty="0" smtClean="0">
                <a:solidFill>
                  <a:schemeClr val="bg1"/>
                </a:solidFill>
                <a:latin typeface="Forte" pitchFamily="66" charset="0"/>
              </a:rPr>
              <a:t>fumando en la alta noche estás conmigo</a:t>
            </a:r>
            <a:endParaRPr lang="es-ES" sz="2000" dirty="0">
              <a:solidFill>
                <a:schemeClr val="bg1"/>
              </a:solidFill>
              <a:latin typeface="Forte" pitchFamily="66" charset="0"/>
            </a:endParaRPr>
          </a:p>
        </p:txBody>
      </p:sp>
      <p:pic>
        <p:nvPicPr>
          <p:cNvPr id="10" name="Picture 2" descr="C:\Documents and Settings\admin\Mis documentos\RETOS\MISAE\RETO 116\116MALAGUEÑOS\tube_verlaine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42976" y="1643056"/>
            <a:ext cx="2866462" cy="4014790"/>
          </a:xfrm>
          <a:prstGeom prst="rect">
            <a:avLst/>
          </a:prstGeom>
          <a:noFill/>
        </p:spPr>
      </p:pic>
    </p:spTree>
  </p:cSld>
  <p:clrMapOvr>
    <a:masterClrMapping/>
  </p:clrMapOvr>
  <p:transition advTm="90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\Mis documentos\CONVOCATORIAS\PPS MY\2013\Porque  no  olvido  tu canción\bardefhh.jpg"/>
          <p:cNvPicPr>
            <a:picLocks noChangeAspect="1" noChangeArrowheads="1"/>
          </p:cNvPicPr>
          <p:nvPr/>
        </p:nvPicPr>
        <p:blipFill>
          <a:blip r:embed="rId3"/>
          <a:srcRect l="2829"/>
          <a:stretch>
            <a:fillRect/>
          </a:stretch>
        </p:blipFill>
        <p:spPr bwMode="auto">
          <a:xfrm>
            <a:off x="0" y="-214332"/>
            <a:ext cx="9286908" cy="5572164"/>
          </a:xfrm>
          <a:prstGeom prst="rect">
            <a:avLst/>
          </a:prstGeom>
          <a:noFill/>
        </p:spPr>
      </p:pic>
      <p:pic>
        <p:nvPicPr>
          <p:cNvPr id="6147" name="Picture 3" descr="C:\Documents and Settings\admin\Mis documentos\Mis imágenes\GIFS\gaviota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715140" y="357172"/>
            <a:ext cx="1676400" cy="1485900"/>
          </a:xfrm>
          <a:prstGeom prst="rect">
            <a:avLst/>
          </a:prstGeom>
          <a:noFill/>
        </p:spPr>
      </p:pic>
      <p:pic>
        <p:nvPicPr>
          <p:cNvPr id="6148" name="Picture 4" descr="C:\Documents and Settings\admin\Mis documentos\Mis imágenes\GIFS\gaviotas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43702" y="214296"/>
            <a:ext cx="1143008" cy="1013121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15000" fill="hold"/>
                                        <p:tgtEl>
                                          <p:spTgt spid="6146"/>
                                        </p:tgtEl>
                                      </p:cBhvr>
                                      <p:by x="15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\Mis documentos\Mis imágenes\GIFS\Imagen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14362"/>
            <a:ext cx="2943225" cy="1485900"/>
          </a:xfrm>
          <a:prstGeom prst="rect">
            <a:avLst/>
          </a:prstGeom>
          <a:noFill/>
        </p:spPr>
      </p:pic>
      <p:pic>
        <p:nvPicPr>
          <p:cNvPr id="7171" name="Picture 3" descr="C:\Documents and Settings\admin\Mis documentos\CONVOCATORIAS\PPS MY\2013\Porque  no  olvido  tu canción\fdc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7172" name="Picture 4" descr="C:\Documents and Settings\admin\Mis documentos\Mis imágenes\GIFS\Imagen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00388" y="1828800"/>
            <a:ext cx="2943225" cy="14859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\Mis documentos\CONVOCATORIAS\PPS MY\2013\Porque  no  olvido  tu canción\yuls.png"/>
          <p:cNvPicPr>
            <a:picLocks noChangeAspect="1" noChangeArrowheads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-428660" y="431113"/>
            <a:ext cx="2714644" cy="3918497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717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7171"/>
                                        </p:tgtEl>
                                      </p:cBhvr>
                                      <p:by x="15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8" descr="597592rqty6axxqe"/>
          <p:cNvPicPr>
            <a:picLocks noChangeAspect="1" noChangeArrowheads="1" noCrop="1"/>
          </p:cNvPicPr>
          <p:nvPr/>
        </p:nvPicPr>
        <p:blipFill>
          <a:blip r:embed="rId3">
            <a:lum bright="64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15" name="14 Rectángulo"/>
          <p:cNvSpPr/>
          <p:nvPr/>
        </p:nvSpPr>
        <p:spPr>
          <a:xfrm>
            <a:off x="-357222" y="-285770"/>
            <a:ext cx="9715568" cy="6143668"/>
          </a:xfrm>
          <a:prstGeom prst="rect">
            <a:avLst/>
          </a:prstGeom>
          <a:blipFill dpi="0" rotWithShape="1">
            <a:blip r:embed="rId4">
              <a:alphaModFix amt="97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20" name="Picture 4" descr="C:\Documents and Settings\admin\Mis documentos\CONVOCATORIAS\PPS MY\2013\Porque  no  olvido  tu canción\vbvmbv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H="1">
            <a:off x="1142976" y="3214692"/>
            <a:ext cx="642942" cy="808546"/>
          </a:xfrm>
          <a:prstGeom prst="rect">
            <a:avLst/>
          </a:prstGeom>
          <a:noFill/>
        </p:spPr>
      </p:pic>
      <p:pic>
        <p:nvPicPr>
          <p:cNvPr id="16" name="Picture 6" descr="faintly-glowing-yellow-white-star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accent3">
                <a:tint val="45000"/>
                <a:satMod val="400000"/>
              </a:schemeClr>
            </a:duotone>
            <a:lum bright="-58000" contrast="-40000"/>
          </a:blip>
          <a:srcRect/>
          <a:stretch>
            <a:fillRect/>
          </a:stretch>
        </p:blipFill>
        <p:spPr bwMode="auto">
          <a:xfrm>
            <a:off x="4929190" y="-285770"/>
            <a:ext cx="2375094" cy="2352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6" descr="C:\Documents and Settings\admin\Mis documentos\CONVOCATORIAS\PPS MY\2013\Porque  no  olvido  tu canción\Imagen10.pn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5214942" y="285734"/>
            <a:ext cx="1643074" cy="1133155"/>
          </a:xfrm>
          <a:prstGeom prst="rect">
            <a:avLst/>
          </a:prstGeom>
          <a:noFill/>
        </p:spPr>
      </p:pic>
      <p:pic>
        <p:nvPicPr>
          <p:cNvPr id="12" name="Picture 4" descr="C:\Documents and Settings\admin\Mis documentos\Mis imágenes\GIFS\Imagen2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000860" y="2285998"/>
            <a:ext cx="1577131" cy="796222"/>
          </a:xfrm>
          <a:prstGeom prst="rect">
            <a:avLst/>
          </a:prstGeom>
          <a:noFill/>
        </p:spPr>
      </p:pic>
      <p:pic>
        <p:nvPicPr>
          <p:cNvPr id="13" name="Picture 7" descr="vogels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14348" y="1285866"/>
            <a:ext cx="3690938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5" name="Picture 9" descr="C:\Documents and Settings\admin\Mis documentos\Mis imágenes\GIFS\helicoptaire011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 flipH="1">
            <a:off x="8643966" y="357172"/>
            <a:ext cx="2909884" cy="619125"/>
          </a:xfrm>
          <a:prstGeom prst="rect">
            <a:avLst/>
          </a:prstGeom>
          <a:noFill/>
        </p:spPr>
      </p:pic>
      <p:pic>
        <p:nvPicPr>
          <p:cNvPr id="14" name="13 Imagen" descr="H11_SL.png"/>
          <p:cNvPicPr>
            <a:picLocks noChangeAspect="1"/>
          </p:cNvPicPr>
          <p:nvPr/>
        </p:nvPicPr>
        <p:blipFill>
          <a:blip r:embed="rId11"/>
          <a:srcRect l="42054" r="8284" b="51405"/>
          <a:stretch>
            <a:fillRect/>
          </a:stretch>
        </p:blipFill>
        <p:spPr>
          <a:xfrm>
            <a:off x="7358050" y="-142894"/>
            <a:ext cx="1785950" cy="2470038"/>
          </a:xfrm>
          <a:prstGeom prst="rect">
            <a:avLst/>
          </a:prstGeom>
          <a:effectLst>
            <a:softEdge rad="317500"/>
          </a:effectLst>
        </p:spPr>
      </p:pic>
    </p:spTree>
    <p:custDataLst>
      <p:tags r:id="rId1"/>
    </p:custDataLst>
  </p:cSld>
  <p:clrMapOvr>
    <a:masterClrMapping/>
  </p:clrMapOvr>
  <p:transition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719 -0.01881 C 0.02309 -0.0293 0.0316 -0.02036 0.03872 -0.01635 C 0.04011 -0.01542 0.04289 -0.01388 0.04289 -0.01357 C 0.04827 -0.00432 0.05487 0.00185 0.06007 0.01172 C 0.06389 0.03208 0.05851 0.0074 0.06441 0.02437 C 0.06511 0.02653 0.08073 0.00802 0.08143 0.01018 C 0.08507 0.02129 0.09896 0.02437 0.10573 0.02807 C 0.10938 0.03208 0.08698 0.02622 0.08924 0.02283 C 0.0915 0.01943 0.11181 0.00771 0.11928 0.0074 C 0.12587 0.01111 0.1323 0.01357 0.13421 0.02036 C 0.13612 0.02715 0.12778 0.04812 0.13091 0.04812 C 0.13108 0.05244 0.14896 0.02406 0.15278 0.02036 C 0.1566 0.01666 0.14896 0.02622 0.15365 0.0253 C 0.16563 0.03887 0.16615 0.01851 0.18143 0.01512 C 0.18994 0.0145 0.19115 0.0438 0.19219 0.05336 C 0.19723 0.06138 0.20261 0.06447 0.21129 0.06354 C 0.21997 0.06262 0.23577 0.05244 0.24445 0.0472 C 0.25087 0.04103 0.25573 0.03609 0.26285 0.03177 C 0.26754 0.0327 0.28108 0.03424 0.28716 0.03702 C 0.29011 0.03825 0.29584 0.04195 0.29584 0.04226 C 0.29966 0.04935 0.30313 0.04966 0.30869 0.05213 C 0.31598 0.05676 0.34028 0.04473 0.34653 0.04812 C 0.35278 0.05151 0.34254 0.07403 0.34584 0.07249 C 0.35296 0.07434 0.3665 0.03763 0.3665 0.03794 C 0.37362 0.03578 0.39931 -0.00925 0.39723 0.04812 C 0.41441 0.04565 0.42153 0.05121 0.43855 0.04812 C 0.44462 0.0472 0.45139 0.06015 0.4573 0.05737 C 0.47292 0.0583 0.48872 0.0583 0.50434 0.05984 C 0.5125 0.06046 0.52865 0.06755 0.52865 0.06786 C 0.53143 0.0691 0.53438 0.07095 0.53716 0.07249 C 0.54132 0.07496 0.55 0.07773 0.55 0.07804 C 0.55903 0.07804 0.58334 0.04689 0.59948 0.04565 C 0.61563 0.04442 0.62726 0.07002 0.64723 0.07002 C 0.66823 0.07465 0.69827 0.04257 0.71945 0.04565 C 0.73559 0.04411 0.74254 0.08421 0.75869 0.0802 C 0.76372 0.07897 0.76789 0.07033 0.77292 0.07002 C 0.80869 0.06817 0.84428 0.06663 0.88004 0.06478 C 0.88924 0.05676 0.89532 0.05491 0.90573 0.05491 " pathEditMode="relative" rAng="0" ptsTypes="fffffffafafaffaafffffafffffffffaffffff">
                                      <p:cBhvr>
                                        <p:cTn id="12" dur="34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4" y="46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35" presetClass="path" presetSubtype="0" accel="50000" decel="5000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Motion origin="layout" path="M -2.77778E-6 0.06597 L -1.22639 0.00586 " pathEditMode="relative" rAng="0" ptsTypes="AA">
                                      <p:cBhvr>
                                        <p:cTn id="14" dur="10000" fill="hold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13" y="-30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mph" presetSubtype="0" repeatCount="2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beweeg straa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3">
              <a:alphaModFix amt="82000"/>
            </a:blip>
            <a:srcRect/>
            <a:stretch>
              <a:fillRect/>
            </a:stretch>
          </a:blipFill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2428860" y="4897279"/>
            <a:ext cx="1857388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00" b="1" dirty="0" smtClean="0"/>
              <a:t>¸©Noviembre 2013</a:t>
            </a:r>
            <a:endParaRPr lang="es-ES" sz="1000" b="1" dirty="0"/>
          </a:p>
        </p:txBody>
      </p:sp>
      <p:pic>
        <p:nvPicPr>
          <p:cNvPr id="7" name="Picture 5" descr="C:\Documents and Settings\admin\Mis documentos\CONVOCATORIAS\PPS MY\2013\Porque  no  olvido  tu canción\musico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2714626"/>
            <a:ext cx="2500298" cy="307181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advTm="4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15"/>
                                      </p:to>
                                    </p:set>
                                    <p:animEffect filter="image" prLst="opacity: 0.1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admin\Mis documentos\CONVOCATORIAS\PPS MY\2013\Porque  no  olvido  tu canción\Imagen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</p:spPr>
      </p:pic>
      <p:pic>
        <p:nvPicPr>
          <p:cNvPr id="1028" name="Picture 4" descr="C:\Documents and Settings\admin\Mis documentos\CONVOCATORIAS\PPS MY\2013\Porque  no  olvido  tu canción\-cortinero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28000" contrast="37000"/>
          </a:blip>
          <a:srcRect/>
          <a:stretch>
            <a:fillRect/>
          </a:stretch>
        </p:blipFill>
        <p:spPr bwMode="auto">
          <a:xfrm>
            <a:off x="0" y="-210344"/>
            <a:ext cx="9144000" cy="781830"/>
          </a:xfrm>
          <a:prstGeom prst="rect">
            <a:avLst/>
          </a:prstGeom>
          <a:noFill/>
          <a:effectLst>
            <a:innerShdw blurRad="63500" dist="50800" dir="5400000">
              <a:prstClr val="black">
                <a:alpha val="50000"/>
              </a:prstClr>
            </a:innerShdw>
          </a:effectLst>
        </p:spPr>
      </p:pic>
      <p:pic>
        <p:nvPicPr>
          <p:cNvPr id="1032" name="Picture 8" descr="C:\Documents and Settings\admin\Mis documentos\CONVOCATORIAS\PPS MY\2013\Porque  no  olvido  tu canción\Imagen7.png"/>
          <p:cNvPicPr>
            <a:picLocks noChangeAspect="1" noChangeArrowheads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786050" y="0"/>
            <a:ext cx="3214710" cy="263109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714612" y="3786196"/>
            <a:ext cx="312938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92D050"/>
                </a:solidFill>
                <a:latin typeface="Harrington" pitchFamily="82" charset="0"/>
              </a:rPr>
              <a:t>Imágenes  de la red  sin lucro</a:t>
            </a:r>
          </a:p>
          <a:p>
            <a:endParaRPr lang="es-ES" b="1" dirty="0" smtClean="0">
              <a:solidFill>
                <a:srgbClr val="92D050"/>
              </a:solidFill>
              <a:latin typeface="Harrington" pitchFamily="82" charset="0"/>
            </a:endParaRPr>
          </a:p>
          <a:p>
            <a:endParaRPr lang="es-ES" b="1" dirty="0">
              <a:solidFill>
                <a:srgbClr val="92D050"/>
              </a:solidFill>
              <a:latin typeface="Harrington" pitchFamily="82" charset="0"/>
            </a:endParaRPr>
          </a:p>
        </p:txBody>
      </p:sp>
      <p:pic>
        <p:nvPicPr>
          <p:cNvPr id="11" name="Picture 3" descr="C:\Documents and Settings\admin\Mis documentos\CONVOCATORIAS\PPS MY\2013\Porque  no  olvido  tu canción\persiana.jpg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9" name="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D2A159-75D9-426C-B0AE-F13E2E492D0C}" type="datetimeFigureOut">
              <a:rPr lang="es-ES" smtClean="0"/>
              <a:pPr/>
              <a:t>14/02/2014</a:t>
            </a:fld>
            <a:endParaRPr lang="es-ES"/>
          </a:p>
        </p:txBody>
      </p:sp>
    </p:spTree>
  </p:cSld>
  <p:clrMapOvr>
    <a:masterClrMapping/>
  </p:clrMapOvr>
  <p:transition advTm="926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6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457200"/>
            <a:ext cx="304800" cy="2286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417195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3714751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45720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1771650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2571750"/>
          <a:ext cx="7086600" cy="82296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4114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169319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20530331">
            <a:off x="5334000" y="1143001"/>
            <a:ext cx="3581400" cy="1173956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1895</TotalTime>
  <Words>137</Words>
  <Application>Microsoft Office PowerPoint</Application>
  <PresentationFormat>Presentación en pantalla (16:9)</PresentationFormat>
  <Paragraphs>29</Paragraphs>
  <Slides>17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4" baseType="lpstr">
      <vt:lpstr>Arial</vt:lpstr>
      <vt:lpstr>Forte</vt:lpstr>
      <vt:lpstr>Calibri</vt:lpstr>
      <vt:lpstr>Harrington</vt:lpstr>
      <vt:lpstr>Berlin Sans FB Demi</vt:lpstr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>WindowsWolf.com.ar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admin</dc:creator>
  <cp:lastModifiedBy>admin</cp:lastModifiedBy>
  <cp:revision>559</cp:revision>
  <dcterms:created xsi:type="dcterms:W3CDTF">2013-10-16T21:46:57Z</dcterms:created>
  <dcterms:modified xsi:type="dcterms:W3CDTF">2014-02-14T16:33:33Z</dcterms:modified>
</cp:coreProperties>
</file>