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69" r:id="rId4"/>
    <p:sldId id="258" r:id="rId5"/>
    <p:sldId id="275" r:id="rId6"/>
    <p:sldId id="259" r:id="rId7"/>
    <p:sldId id="271" r:id="rId8"/>
    <p:sldId id="260" r:id="rId9"/>
    <p:sldId id="276" r:id="rId10"/>
    <p:sldId id="261" r:id="rId11"/>
    <p:sldId id="267" r:id="rId12"/>
    <p:sldId id="262" r:id="rId13"/>
    <p:sldId id="266" r:id="rId14"/>
    <p:sldId id="263" r:id="rId15"/>
    <p:sldId id="265" r:id="rId16"/>
    <p:sldId id="264" r:id="rId17"/>
    <p:sldId id="273" r:id="rId18"/>
    <p:sldId id="268" r:id="rId19"/>
    <p:sldId id="277" r:id="rId20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BuckGZpMQgmVgwva+/YwA==" hashData="GEnPNtJfu596RRQ9FrxhbQeGe8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31547F"/>
    <a:srgbClr val="676D4B"/>
    <a:srgbClr val="6088A4"/>
    <a:srgbClr val="FF6600"/>
    <a:srgbClr val="FF3300"/>
    <a:srgbClr val="FF00FF"/>
    <a:srgbClr val="FF33CC"/>
    <a:srgbClr val="800000"/>
    <a:srgbClr val="242424"/>
    <a:srgbClr val="3D3D3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8" y="-141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CE5E5-B5B1-444F-81B1-6C821EB90923}" type="datetimeFigureOut">
              <a:rPr lang="es-ES" smtClean="0"/>
              <a:pPr/>
              <a:t>04/02/2018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44B9-EA0F-44F6-88B5-5216CAEC6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CE5E5-B5B1-444F-81B1-6C821EB90923}" type="datetimeFigureOut">
              <a:rPr lang="es-ES" smtClean="0"/>
              <a:pPr/>
              <a:t>04/02/2018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44B9-EA0F-44F6-88B5-5216CAEC6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CE5E5-B5B1-444F-81B1-6C821EB90923}" type="datetimeFigureOut">
              <a:rPr lang="es-ES" smtClean="0"/>
              <a:pPr/>
              <a:t>04/02/2018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44B9-EA0F-44F6-88B5-5216CAEC6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CE5E5-B5B1-444F-81B1-6C821EB90923}" type="datetimeFigureOut">
              <a:rPr lang="es-ES" smtClean="0"/>
              <a:pPr/>
              <a:t>04/02/2018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44B9-EA0F-44F6-88B5-5216CAEC6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CE5E5-B5B1-444F-81B1-6C821EB90923}" type="datetimeFigureOut">
              <a:rPr lang="es-ES" smtClean="0"/>
              <a:pPr/>
              <a:t>04/02/2018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44B9-EA0F-44F6-88B5-5216CAEC6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CE5E5-B5B1-444F-81B1-6C821EB90923}" type="datetimeFigureOut">
              <a:rPr lang="es-ES" smtClean="0"/>
              <a:pPr/>
              <a:t>04/02/2018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44B9-EA0F-44F6-88B5-5216CAEC6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CE5E5-B5B1-444F-81B1-6C821EB90923}" type="datetimeFigureOut">
              <a:rPr lang="es-ES" smtClean="0"/>
              <a:pPr/>
              <a:t>04/02/2018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44B9-EA0F-44F6-88B5-5216CAEC6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CE5E5-B5B1-444F-81B1-6C821EB90923}" type="datetimeFigureOut">
              <a:rPr lang="es-ES" smtClean="0"/>
              <a:pPr/>
              <a:t>04/02/2018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44B9-EA0F-44F6-88B5-5216CAEC6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CE5E5-B5B1-444F-81B1-6C821EB90923}" type="datetimeFigureOut">
              <a:rPr lang="es-ES" smtClean="0"/>
              <a:pPr/>
              <a:t>04/02/2018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44B9-EA0F-44F6-88B5-5216CAEC6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CE5E5-B5B1-444F-81B1-6C821EB90923}" type="datetimeFigureOut">
              <a:rPr lang="es-ES" smtClean="0"/>
              <a:pPr/>
              <a:t>04/02/2018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44B9-EA0F-44F6-88B5-5216CAEC6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CE5E5-B5B1-444F-81B1-6C821EB90923}" type="datetimeFigureOut">
              <a:rPr lang="es-ES" smtClean="0"/>
              <a:pPr/>
              <a:t>04/02/2018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A44B9-EA0F-44F6-88B5-5216CAEC6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rench Script MT" pitchFamily="66" charset="0"/>
              </a:defRPr>
            </a:lvl1pPr>
          </a:lstStyle>
          <a:p>
            <a:fld id="{709CE5E5-B5B1-444F-81B1-6C821EB90923}" type="datetimeFigureOut">
              <a:rPr lang="es-ES" smtClean="0"/>
              <a:pPr/>
              <a:t>04/02/2018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rench Script MT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rench Script MT" pitchFamily="66" charset="0"/>
              </a:defRPr>
            </a:lvl1pPr>
          </a:lstStyle>
          <a:p>
            <a:fld id="{1B5A44B9-EA0F-44F6-88B5-5216CAEC6AD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rench Script MT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9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18" Type="http://schemas.openxmlformats.org/officeDocument/2006/relationships/image" Target="../media/image3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D:\PPS DE CREACION PROPIA - EXCLUSIVOS\- Noche de amor en tres cantos\Media Noche\Imágenes\1 - skyrim_night_landscape_by_deviluigi-d4iqapf+2aj297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92080" y="411510"/>
            <a:ext cx="330334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dirty="0">
                <a:ln w="1270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2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M</a:t>
            </a:r>
            <a:r>
              <a:rPr lang="es-ES" sz="4400" b="1" dirty="0" smtClean="0">
                <a:ln w="1270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2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EDIA </a:t>
            </a:r>
            <a:endParaRPr lang="es-ES" sz="4400" b="1" dirty="0" smtClean="0">
              <a:ln w="12700">
                <a:solidFill>
                  <a:schemeClr val="accent2">
                    <a:lumMod val="60000"/>
                    <a:lumOff val="40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glow rad="63500">
                  <a:schemeClr val="accent2">
                    <a:lumMod val="60000"/>
                    <a:lumOff val="4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  <a:p>
            <a:r>
              <a:rPr lang="es-ES" sz="4400" b="1" dirty="0" smtClean="0">
                <a:ln w="1270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2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      NOCHE</a:t>
            </a:r>
            <a:r>
              <a:rPr lang="es-ES" sz="4400" b="1" dirty="0">
                <a:ln w="1270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2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 </a:t>
            </a:r>
          </a:p>
        </p:txBody>
      </p:sp>
      <p:sp>
        <p:nvSpPr>
          <p:cNvPr id="11" name="10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6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6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C87D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C87D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3154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3154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00">
    <p:sndAc>
      <p:stSnd>
        <p:snd r:embed="rId2" name="Andre Rieu   I love you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  <p:bldP spid="12" grpId="0" animBg="1"/>
      <p:bldP spid="9" grpId="0" animBg="1"/>
      <p:bldP spid="10" grpId="0" animBg="1"/>
      <p:bldP spid="13" grpId="0" animBg="1"/>
      <p:bldP spid="14" grpId="0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PS DE CREACION PROPIA - EXCLUSIVOS\- Noche de amor en tres cantos\Media Noche\Imágenes\2 - 41fdd222ad3820ca5628aaf2fe40315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-20538"/>
            <a:ext cx="5904656" cy="516403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 rot="1136915">
            <a:off x="3247563" y="3884203"/>
            <a:ext cx="1365224" cy="504056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/>
            </a:prstTxWarp>
            <a:spAutoFit/>
          </a:bodyPr>
          <a:lstStyle/>
          <a:p>
            <a:r>
              <a:rPr lang="es-ES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Ppsx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Margaita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PPS DE CREACION PROPIA - EXCLUSIVOS\- Noche de amor en tres cantos\Media Noche\Imágenes\3 - 369353-svetik+PAROK2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148064" y="483518"/>
            <a:ext cx="3635896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 w="9525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Se ha callado la idea turbadora </a:t>
            </a:r>
            <a:r>
              <a:rPr lang="es-ES" sz="4000" b="1" dirty="0" smtClean="0">
                <a:ln w="9525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 w="9525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 w="9525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 me siento en el sí de tu abrazo, </a:t>
            </a:r>
          </a:p>
        </p:txBody>
      </p:sp>
      <p:pic>
        <p:nvPicPr>
          <p:cNvPr id="1031" name="Picture 7" descr="D:\PPS DE CREACION PROPIA - EXCLUSIVOS\- Noche de amor en tres cantos\Media Noche\Imágenes\4 - screenshot18+bf7ace83b778b0a35cc0d38202cc10b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1588"/>
            <a:ext cx="9153525" cy="514191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483518"/>
            <a:ext cx="3744416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 w="9525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rgbClr val="4A867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C</a:t>
            </a:r>
            <a:r>
              <a:rPr lang="es-ES" sz="4000" b="1" dirty="0" smtClean="0">
                <a:ln w="9525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rgbClr val="4A867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onvertida </a:t>
            </a:r>
            <a:r>
              <a:rPr lang="es-ES" sz="4000" b="1" dirty="0">
                <a:ln w="9525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rgbClr val="4A867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en un sordo murmullo </a:t>
            </a:r>
            <a:r>
              <a:rPr lang="es-ES" sz="4000" b="1" dirty="0" smtClean="0">
                <a:ln w="9525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rgbClr val="4A867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 w="9525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rgbClr val="4A867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 w="9525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rgbClr val="4A867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que se interna en mi alma cantando.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D:\PPS DE CREACION PROPIA - EXCLUSIVOS\- Noche de amor en tres cantos\Media Noche\Imágenes\CvePJDaXYAEJTC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D:\PPS DE CREACION PROPIA - EXCLUSIVOS\- Noche de amor en tres cantos\Media Noche\Imágenes\image (23).jpe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411510"/>
            <a:ext cx="5904656" cy="919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chemeClr val="tx1">
                      <a:lumMod val="85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Es la noche una cinta de estrellas </a:t>
            </a:r>
            <a:r>
              <a:rPr lang="es-ES" sz="4000" b="1" dirty="0" smtClean="0">
                <a:ln>
                  <a:solidFill>
                    <a:schemeClr val="tx1">
                      <a:lumMod val="85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chemeClr val="tx1">
                      <a:lumMod val="85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chemeClr val="tx1">
                      <a:lumMod val="85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que una a una a mi lecho han rodado; </a:t>
            </a:r>
          </a:p>
        </p:txBody>
      </p:sp>
      <p:pic>
        <p:nvPicPr>
          <p:cNvPr id="3077" name="Picture 5" descr="D:\PPS DE CREACION PROPIA - EXCLUSIVOS\- Noche de amor en tres cantos\Media Noche\Imágenes\mtp1l3+parok1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64088" y="3003798"/>
            <a:ext cx="3419872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rgbClr val="8FBCFF"/>
                  </a:solidFill>
                </a:ln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</a:t>
            </a:r>
            <a:r>
              <a:rPr lang="es-ES" sz="4000" b="1" dirty="0" smtClean="0">
                <a:ln>
                  <a:solidFill>
                    <a:srgbClr val="8FBCFF"/>
                  </a:solidFill>
                </a:ln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4000" b="1" dirty="0">
                <a:ln>
                  <a:solidFill>
                    <a:srgbClr val="8FBCFF"/>
                  </a:solidFill>
                </a:ln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es mi vida algo así como un soplo </a:t>
            </a:r>
            <a:r>
              <a:rPr lang="es-ES" sz="4000" b="1" dirty="0" smtClean="0">
                <a:ln>
                  <a:solidFill>
                    <a:srgbClr val="8FBCFF"/>
                  </a:solidFill>
                </a:ln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rgbClr val="8FBCFF"/>
                  </a:solidFill>
                </a:ln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rgbClr val="8FBCFF"/>
                  </a:solidFill>
                </a:ln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ensartado de impulsos paganos.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PPS DE CREACION PROPIA - EXCLUSIVOS\- Noche de amor en tres cantos\Media Noche\Imágenes\angelmo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4" name="Picture 8" descr="D:\Mis Imágenes\corazones\cqs1289020711z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76024">
            <a:off x="2523852" y="1023033"/>
            <a:ext cx="3445079" cy="286668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1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D:\PPS DE CREACION PROPIA - EXCLUSIVOS\- Noche de amor en tres cantos\Media Noche\Imágenes\LoBocAs-lunallen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940152" y="411510"/>
            <a:ext cx="2808312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Mis pequeñas palomas se salen </a:t>
            </a:r>
            <a:r>
              <a:rPr lang="es-ES" sz="4000" b="1" dirty="0" smtClean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de su nido de anhelos extraños </a:t>
            </a:r>
          </a:p>
        </p:txBody>
      </p:sp>
      <p:pic>
        <p:nvPicPr>
          <p:cNvPr id="16388" name="Picture 4" descr="D:\PPS DE CREACION PROPIA - EXCLUSIVOS\- Noche de amor en tres cantos\Media Noche\Imágenes\10 - Scenery-064+parok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555526"/>
            <a:ext cx="3744416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chemeClr val="bg2">
                      <a:lumMod val="40000"/>
                      <a:lumOff val="60000"/>
                    </a:schemeClr>
                  </a:solidFill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</a:t>
            </a:r>
            <a:r>
              <a:rPr lang="es-ES" sz="4000" b="1" dirty="0" smtClean="0">
                <a:ln>
                  <a:solidFill>
                    <a:schemeClr val="bg2">
                      <a:lumMod val="40000"/>
                      <a:lumOff val="60000"/>
                    </a:schemeClr>
                  </a:solidFill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4000" b="1" dirty="0">
                <a:ln>
                  <a:solidFill>
                    <a:schemeClr val="bg2">
                      <a:lumMod val="40000"/>
                      <a:lumOff val="60000"/>
                    </a:schemeClr>
                  </a:solidFill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caminan su forma tangible </a:t>
            </a:r>
            <a:r>
              <a:rPr lang="es-ES" sz="4000" b="1" dirty="0" smtClean="0">
                <a:ln>
                  <a:solidFill>
                    <a:schemeClr val="bg2">
                      <a:lumMod val="40000"/>
                      <a:lumOff val="60000"/>
                    </a:schemeClr>
                  </a:solidFill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chemeClr val="bg2">
                      <a:lumMod val="40000"/>
                      <a:lumOff val="60000"/>
                    </a:schemeClr>
                  </a:solidFill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chemeClr val="bg2">
                      <a:lumMod val="40000"/>
                      <a:lumOff val="60000"/>
                    </a:schemeClr>
                  </a:solidFill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hacia el cielo ideal de tus manos.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6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D:\PPS DE CREACION PROPIA - EXCLUSIVOS\- Noche de amor en tres cantos\Media Noche\Imágenes\moon-3059324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PPS DE CREACION PROPIA - EXCLUSIVOS\- Noche de amor en tres cantos\Media Noche\Imágenes\image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0" y="699542"/>
            <a:ext cx="1944216" cy="2073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rgbClr val="3A1D00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Un temblor indeciso de trópico </a:t>
            </a:r>
            <a:r>
              <a:rPr lang="es-ES" sz="4000" b="1" dirty="0" smtClean="0">
                <a:ln>
                  <a:solidFill>
                    <a:srgbClr val="3A1D00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rgbClr val="3A1D00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rgbClr val="3A1D00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nos penetra la alcoba. </a:t>
            </a:r>
            <a:endParaRPr lang="es-ES" sz="4000" b="1" dirty="0" smtClean="0">
              <a:ln>
                <a:solidFill>
                  <a:srgbClr val="3A1D00"/>
                </a:solidFill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14337" name="Picture 1" descr="D:\PPS DE CREACION PROPIA - EXCLUSIVOS\- Noche de amor en tres cantos\Media Noche\Imágenes\12 - 20100804819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15816" y="3219822"/>
            <a:ext cx="4572000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 smtClean="0">
                <a:ln>
                  <a:solidFill>
                    <a:srgbClr val="3A1D00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¡Entre tanto, </a:t>
            </a: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>
                  <a:solidFill>
                    <a:srgbClr val="3A1D00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se </a:t>
            </a:r>
            <a:r>
              <a:rPr lang="es-ES" sz="4000" b="1" dirty="0">
                <a:ln>
                  <a:solidFill>
                    <a:srgbClr val="3A1D00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han besado tu vida y mi vida... </a:t>
            </a:r>
            <a:r>
              <a:rPr lang="es-ES" sz="4000" b="1" dirty="0" smtClean="0">
                <a:ln>
                  <a:solidFill>
                    <a:srgbClr val="3A1D00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rgbClr val="3A1D00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rgbClr val="3A1D00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 las almas se van acercando!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8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D:\PPS DE CREACION PROPIA - EXCLUSIVOS\- Noche de amor en tres cantos\Media Noche\Imágenes\14 - 1517411280_super-lunakrovavayalunazatmenie47949064742 (1)+oZXUABcZYN4e6Apcqz4ksDNJi9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6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PPS DE CREACION PROPIA - EXCLUSIVOS\- Noche de amor en tres cantos\Media Noche\Imágenes\wpid-beach-love-hd-wallpaper+parok94_kP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" y="0"/>
            <a:ext cx="9115425" cy="512921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2931790"/>
            <a:ext cx="3024336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rgbClr val="5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¡Cómo siento que estoy en tu carne </a:t>
            </a:r>
            <a:r>
              <a:rPr lang="es-ES" sz="4000" b="1" dirty="0" smtClean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rgbClr val="5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rgbClr val="5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rgbClr val="5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cual espiga a la sombra del astro! </a:t>
            </a:r>
          </a:p>
        </p:txBody>
      </p:sp>
      <p:pic>
        <p:nvPicPr>
          <p:cNvPr id="12289" name="Picture 1" descr="D:\PPS DE CREACION PROPIA - EXCLUSIVOS\- Noche de amor en tres cantos\Media Noche\Imágenes\romantico578678_10200715198380252_127975391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40152" y="483518"/>
            <a:ext cx="2880320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rgbClr val="18184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¡Cómo siento que llego a tu alma </a:t>
            </a:r>
            <a:r>
              <a:rPr lang="es-ES" sz="4000" b="1" dirty="0" smtClean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rgbClr val="18184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rgbClr val="18184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rgbClr val="18184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 que allá tú me estás esperando!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5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PPS DE CREACION PROPIA - EXCLUSIVOS\- Noche de amor en tres cantos\Media Noche\Imágenes\5361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D:\PPS DE CREACION PROPIA - EXCLUSIVOS\- Noche de amor en tres cantos\Media Noche\Imágenes\posicionessexuales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32040" y="3219822"/>
            <a:ext cx="388843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chemeClr val="tx1">
                      <a:lumMod val="75000"/>
                    </a:schemeClr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Se han unido, mi amor, se han unido </a:t>
            </a:r>
            <a:r>
              <a:rPr lang="es-ES" sz="4000" b="1" dirty="0" smtClean="0">
                <a:ln>
                  <a:solidFill>
                    <a:schemeClr val="tx1">
                      <a:lumMod val="75000"/>
                    </a:schemeClr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chemeClr val="tx1">
                      <a:lumMod val="75000"/>
                    </a:schemeClr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chemeClr val="tx1">
                      <a:lumMod val="75000"/>
                    </a:schemeClr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nuestras risas más blancas que el blanco, </a:t>
            </a:r>
          </a:p>
        </p:txBody>
      </p:sp>
      <p:pic>
        <p:nvPicPr>
          <p:cNvPr id="5" name="Picture 1" descr="D:\PPS DE CREACION PROPIA - EXCLUSIVOS\- Noche de amor en tres cantos\Media Noche\Imágenes\wpid-beach-love-hd-wallpap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39502"/>
            <a:ext cx="6408712" cy="919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</a:t>
            </a:r>
            <a:r>
              <a:rPr lang="es-ES" sz="4000" b="1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4000" b="1" dirty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¡oh milagro! en la luz de una lágrima </a:t>
            </a:r>
            <a:r>
              <a:rPr lang="es-ES" sz="4000" b="1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se han besado tu llanto y mi llanto...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4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PPS DE CREACION PROPIA - EXCLUSIVOS\- Noche de amor en tres cantos\Media Noche\Imágenes\20 - love-under-the-moon+0236002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5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PS DE CREACION PROPIA - EXCLUSIVOS\- Noche de amor en tres cantos\Media Noche\Imágenes\21 - shutterstock_184864001-002+rosa3hh2hx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-14288"/>
            <a:ext cx="9182100" cy="5172076"/>
          </a:xfrm>
          <a:prstGeom prst="rect">
            <a:avLst/>
          </a:prstGeom>
          <a:noFill/>
        </p:spPr>
      </p:pic>
      <p:pic>
        <p:nvPicPr>
          <p:cNvPr id="4098" name="Picture 2" descr="D:\PPS DE CREACION PROPIA - EXCLUSIVOS\- Noche de amor en tres cantos\Media Noche\Imágenes\shutterstock_184864001-002+rosa3hh2hx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-14288"/>
            <a:ext cx="9182100" cy="517207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339502"/>
            <a:ext cx="424847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¡Cómo muero las últimas millas </a:t>
            </a:r>
            <a:r>
              <a:rPr lang="es-E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que me ataban al tren del pasado! </a:t>
            </a:r>
          </a:p>
        </p:txBody>
      </p:sp>
      <p:pic>
        <p:nvPicPr>
          <p:cNvPr id="4099" name="Picture 3" descr="D:\PPS DE CREACION PROPIA - EXCLUSIVOS\- Noche de amor en tres cantos\Media Noche\Imágenes\22 - Cint-Celebrates-Global-Momentum-lead+87641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44000" cy="5156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411510"/>
            <a:ext cx="4392488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¡Qué frescura me mueve a quedarme </a:t>
            </a:r>
            <a:r>
              <a:rPr lang="es-ES" sz="4000" b="1" dirty="0" smtClean="0">
                <a:ln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en el alba que tú me has brindado! 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PS DE CREACION PROPIA - EXCLUSIVOS\- Noche de amor en tres cantos\Media Noche\Imágenes\najlepsa_ljubezenska_pesem_2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23813"/>
            <a:ext cx="9156700" cy="50958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2843808" y="267494"/>
            <a:ext cx="5980814" cy="4876006"/>
            <a:chOff x="2555776" y="0"/>
            <a:chExt cx="5980814" cy="5143500"/>
          </a:xfrm>
        </p:grpSpPr>
        <p:pic>
          <p:nvPicPr>
            <p:cNvPr id="6" name="Picture 2" descr="D:\PPS DE CREACION PROPIA - EXCLUSIVOS\- Noche de amor en tres cantos\Media Noche\Imágenes\82ceffb6f6af81549898fa00468ec1fb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55776" y="0"/>
              <a:ext cx="5980814" cy="5143500"/>
            </a:xfrm>
            <a:prstGeom prst="rect">
              <a:avLst/>
            </a:prstGeom>
            <a:noFill/>
          </p:spPr>
        </p:pic>
        <p:sp>
          <p:nvSpPr>
            <p:cNvPr id="7" name="6 CuadroTexto"/>
            <p:cNvSpPr txBox="1"/>
            <p:nvPr/>
          </p:nvSpPr>
          <p:spPr>
            <a:xfrm rot="197152">
              <a:off x="5150729" y="3543492"/>
              <a:ext cx="146583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err="1" smtClean="0">
                  <a:solidFill>
                    <a:srgbClr val="FF3300"/>
                  </a:solidFill>
                  <a:latin typeface="Vivaldi" pitchFamily="66" charset="0"/>
                </a:rPr>
                <a:t>Ppsx</a:t>
              </a:r>
              <a:r>
                <a:rPr lang="es-ES" sz="1600" b="1" dirty="0" smtClean="0">
                  <a:solidFill>
                    <a:srgbClr val="FF3300"/>
                  </a:solidFill>
                  <a:latin typeface="Vivaldi" pitchFamily="66" charset="0"/>
                </a:rPr>
                <a:t> Margarita</a:t>
              </a:r>
              <a:endParaRPr lang="es-ES" sz="1600" b="1" dirty="0">
                <a:solidFill>
                  <a:srgbClr val="FF3300"/>
                </a:solidFill>
                <a:latin typeface="Vivaldi" pitchFamily="66" charset="0"/>
              </a:endParaRPr>
            </a:p>
          </p:txBody>
        </p:sp>
      </p:grpSp>
      <p:sp>
        <p:nvSpPr>
          <p:cNvPr id="2" name="1 Rectángulo"/>
          <p:cNvSpPr/>
          <p:nvPr/>
        </p:nvSpPr>
        <p:spPr>
          <a:xfrm>
            <a:off x="251520" y="3939902"/>
            <a:ext cx="34963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Autora: Julia de Burgos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95536" y="1563638"/>
            <a:ext cx="19643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Febrero 2018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1520" y="2715766"/>
            <a:ext cx="3060453" cy="904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Música</a:t>
            </a: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: </a:t>
            </a:r>
            <a:r>
              <a:rPr lang="es-E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Andre</a:t>
            </a: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Rieu</a:t>
            </a:r>
            <a:endParaRPr lang="es-ES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       I </a:t>
            </a:r>
            <a:r>
              <a:rPr lang="es-E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Love</a:t>
            </a: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You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grpSp>
        <p:nvGrpSpPr>
          <p:cNvPr id="12" name="11 Grupo"/>
          <p:cNvGrpSpPr/>
          <p:nvPr/>
        </p:nvGrpSpPr>
        <p:grpSpPr>
          <a:xfrm>
            <a:off x="7308304" y="3219822"/>
            <a:ext cx="1218665" cy="1609328"/>
            <a:chOff x="7524327" y="5013176"/>
            <a:chExt cx="1218665" cy="1609328"/>
          </a:xfrm>
        </p:grpSpPr>
        <p:pic>
          <p:nvPicPr>
            <p:cNvPr id="13" name="Picture 20" descr="Rendered Imag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24328" y="6165304"/>
              <a:ext cx="1190625" cy="457200"/>
            </a:xfrm>
            <a:prstGeom prst="rect">
              <a:avLst/>
            </a:prstGeom>
            <a:noFill/>
          </p:spPr>
        </p:pic>
        <p:pic>
          <p:nvPicPr>
            <p:cNvPr id="14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7524327" y="5013176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7 Triángulo isósceles"/>
          <p:cNvSpPr/>
          <p:nvPr/>
        </p:nvSpPr>
        <p:spPr>
          <a:xfrm rot="5400000">
            <a:off x="-292894" y="292894"/>
            <a:ext cx="5143502" cy="4557713"/>
          </a:xfrm>
          <a:prstGeom prst="triangle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52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  <p:bldP spid="9" grpId="0" animBg="1"/>
      <p:bldP spid="10" grpId="0" animBg="1"/>
      <p:bldP spid="11" grpId="0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1161</TotalTime>
  <Words>147</Words>
  <Application>Microsoft Office PowerPoint</Application>
  <PresentationFormat>Presentación en pantalla (16:9)</PresentationFormat>
  <Paragraphs>26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93</cp:revision>
  <dcterms:created xsi:type="dcterms:W3CDTF">2018-01-29T22:19:49Z</dcterms:created>
  <dcterms:modified xsi:type="dcterms:W3CDTF">2018-02-04T22:29:12Z</dcterms:modified>
</cp:coreProperties>
</file>