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83" r:id="rId3"/>
    <p:sldId id="285" r:id="rId4"/>
    <p:sldId id="284" r:id="rId5"/>
    <p:sldId id="282" r:id="rId6"/>
    <p:sldId id="286" r:id="rId7"/>
    <p:sldId id="266" r:id="rId8"/>
    <p:sldId id="273" r:id="rId9"/>
    <p:sldId id="260" r:id="rId10"/>
    <p:sldId id="280" r:id="rId11"/>
    <p:sldId id="277" r:id="rId12"/>
    <p:sldId id="261" r:id="rId13"/>
    <p:sldId id="267" r:id="rId14"/>
    <p:sldId id="272" r:id="rId15"/>
    <p:sldId id="271" r:id="rId16"/>
    <p:sldId id="256" r:id="rId17"/>
    <p:sldId id="279" r:id="rId18"/>
    <p:sldId id="278" r:id="rId19"/>
    <p:sldId id="263" r:id="rId20"/>
    <p:sldId id="268" r:id="rId21"/>
    <p:sldId id="269" r:id="rId22"/>
    <p:sldId id="270" r:id="rId23"/>
    <p:sldId id="262" r:id="rId24"/>
    <p:sldId id="258" r:id="rId25"/>
    <p:sldId id="259" r:id="rId26"/>
    <p:sldId id="264" r:id="rId27"/>
    <p:sldId id="287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qy1bde5s+YtcKf5CzD7Zg" hashData="9Pb8c0ESWz2XdjJGOQwgPNi/8C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929" autoAdjust="0"/>
    <p:restoredTop sz="92791" autoAdjust="0"/>
  </p:normalViewPr>
  <p:slideViewPr>
    <p:cSldViewPr>
      <p:cViewPr>
        <p:scale>
          <a:sx n="60" d="100"/>
          <a:sy n="60" d="100"/>
        </p:scale>
        <p:origin x="-810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0DA4FA-990B-4F65-BCC7-C2EA386A2080}" type="datetimeFigureOut">
              <a:rPr lang="es-ES" smtClean="0"/>
              <a:pPr/>
              <a:t>04/06/2013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1E8A2F-09F0-4327-B952-89E085FB5E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1E8A2F-09F0-4327-B952-89E085FB5EDA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43063-C0A9-4DF8-B9EE-D6C3943C25B1}" type="datetimeFigureOut">
              <a:rPr lang="es-ES" smtClean="0"/>
              <a:pPr/>
              <a:t>04/06/2013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20898-E3D3-4D8B-8EBC-C349762566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43063-C0A9-4DF8-B9EE-D6C3943C25B1}" type="datetimeFigureOut">
              <a:rPr lang="es-ES" smtClean="0"/>
              <a:pPr/>
              <a:t>04/06/2013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20898-E3D3-4D8B-8EBC-C349762566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43063-C0A9-4DF8-B9EE-D6C3943C25B1}" type="datetimeFigureOut">
              <a:rPr lang="es-ES" smtClean="0"/>
              <a:pPr/>
              <a:t>04/06/2013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20898-E3D3-4D8B-8EBC-C349762566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43063-C0A9-4DF8-B9EE-D6C3943C25B1}" type="datetimeFigureOut">
              <a:rPr lang="es-ES" smtClean="0"/>
              <a:pPr/>
              <a:t>04/06/2013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20898-E3D3-4D8B-8EBC-C349762566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43063-C0A9-4DF8-B9EE-D6C3943C25B1}" type="datetimeFigureOut">
              <a:rPr lang="es-ES" smtClean="0"/>
              <a:pPr/>
              <a:t>04/06/2013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20898-E3D3-4D8B-8EBC-C349762566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43063-C0A9-4DF8-B9EE-D6C3943C25B1}" type="datetimeFigureOut">
              <a:rPr lang="es-ES" smtClean="0"/>
              <a:pPr/>
              <a:t>04/06/2013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20898-E3D3-4D8B-8EBC-C349762566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43063-C0A9-4DF8-B9EE-D6C3943C25B1}" type="datetimeFigureOut">
              <a:rPr lang="es-ES" smtClean="0"/>
              <a:pPr/>
              <a:t>04/06/2013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20898-E3D3-4D8B-8EBC-C349762566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43063-C0A9-4DF8-B9EE-D6C3943C25B1}" type="datetimeFigureOut">
              <a:rPr lang="es-ES" smtClean="0"/>
              <a:pPr/>
              <a:t>04/06/2013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20898-E3D3-4D8B-8EBC-C349762566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43063-C0A9-4DF8-B9EE-D6C3943C25B1}" type="datetimeFigureOut">
              <a:rPr lang="es-ES" smtClean="0"/>
              <a:pPr/>
              <a:t>04/06/2013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20898-E3D3-4D8B-8EBC-C349762566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43063-C0A9-4DF8-B9EE-D6C3943C25B1}" type="datetimeFigureOut">
              <a:rPr lang="es-ES" smtClean="0"/>
              <a:pPr/>
              <a:t>04/06/2013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20898-E3D3-4D8B-8EBC-C349762566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43063-C0A9-4DF8-B9EE-D6C3943C25B1}" type="datetimeFigureOut">
              <a:rPr lang="es-ES" smtClean="0"/>
              <a:pPr/>
              <a:t>04/06/2013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20898-E3D3-4D8B-8EBC-C349762566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4C5343-C124-444A-8C6A-F49D7EAC76A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B43063-C0A9-4DF8-B9EE-D6C3943C25B1}" type="datetimeFigureOut">
              <a:rPr lang="es-ES" smtClean="0"/>
              <a:pPr/>
              <a:t>04/06/2013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020898-E3D3-4D8B-8EBC-C349762566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B6F8AB8-177C-45D9-B880-002158A4D48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gif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9.png"/><Relationship Id="rId7" Type="http://schemas.openxmlformats.org/officeDocument/2006/relationships/image" Target="../media/image4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2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3554" name="Picture 2" descr="http://www.conimagenesdeamor.com/1272-1/imagenes+de+novios+-+amor+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1285860"/>
            <a:ext cx="3900512" cy="4643446"/>
          </a:xfrm>
          <a:prstGeom prst="rect">
            <a:avLst/>
          </a:prstGeom>
          <a:noFill/>
        </p:spPr>
      </p:pic>
      <p:pic>
        <p:nvPicPr>
          <p:cNvPr id="7" name="4 Marcador de contenido" descr="d40f21f9.pn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0" y="15612"/>
            <a:ext cx="9144000" cy="6842388"/>
          </a:xfrm>
        </p:spPr>
      </p:pic>
      <p:pic>
        <p:nvPicPr>
          <p:cNvPr id="5" name="4 Imagen" descr="cooltext1056826469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0694" y="785794"/>
            <a:ext cx="3643306" cy="1671650"/>
          </a:xfrm>
          <a:prstGeom prst="rect">
            <a:avLst/>
          </a:prstGeom>
        </p:spPr>
      </p:pic>
      <p:pic>
        <p:nvPicPr>
          <p:cNvPr id="6" name="5 Imagen" descr="cooltext1056826749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6512" y="2071678"/>
            <a:ext cx="1857388" cy="1157502"/>
          </a:xfrm>
          <a:prstGeom prst="rect">
            <a:avLst/>
          </a:prstGeom>
        </p:spPr>
      </p:pic>
      <p:pic>
        <p:nvPicPr>
          <p:cNvPr id="8" name="7 Imagen" descr="cooltext1056827019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43636" y="2643182"/>
            <a:ext cx="3000364" cy="1515051"/>
          </a:xfrm>
          <a:prstGeom prst="rect">
            <a:avLst/>
          </a:prstGeom>
        </p:spPr>
      </p:pic>
      <p:sp>
        <p:nvSpPr>
          <p:cNvPr id="10" name="9 Triángulo rectángulo"/>
          <p:cNvSpPr/>
          <p:nvPr/>
        </p:nvSpPr>
        <p:spPr>
          <a:xfrm>
            <a:off x="0" y="4286256"/>
            <a:ext cx="2571736" cy="2571744"/>
          </a:xfrm>
          <a:prstGeom prst="rtTriangle">
            <a:avLst/>
          </a:prstGeom>
          <a:blipFill dpi="0" rotWithShape="1">
            <a:blip r:embed="rId8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2357422" cy="1071546"/>
          </a:xfrm>
          <a:prstGeom prst="rect">
            <a:avLst/>
          </a:prstGeom>
          <a:blipFill>
            <a:blip r:embed="rId8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1500174"/>
            <a:ext cx="1500134" cy="1071546"/>
          </a:xfrm>
          <a:prstGeom prst="rect">
            <a:avLst/>
          </a:prstGeom>
          <a:blipFill>
            <a:blip r:embed="rId8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714480" y="5786454"/>
            <a:ext cx="2357422" cy="1071546"/>
          </a:xfrm>
          <a:prstGeom prst="rect">
            <a:avLst/>
          </a:prstGeom>
          <a:blipFill>
            <a:blip r:embed="rId8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429124" y="5786454"/>
            <a:ext cx="2357422" cy="1071546"/>
          </a:xfrm>
          <a:prstGeom prst="rect">
            <a:avLst/>
          </a:prstGeom>
          <a:blipFill>
            <a:blip r:embed="rId8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071802" y="0"/>
            <a:ext cx="2357422" cy="1071546"/>
          </a:xfrm>
          <a:prstGeom prst="rect">
            <a:avLst/>
          </a:prstGeom>
          <a:blipFill>
            <a:blip r:embed="rId8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214942" y="0"/>
            <a:ext cx="2357422" cy="1071546"/>
          </a:xfrm>
          <a:prstGeom prst="rect">
            <a:avLst/>
          </a:prstGeom>
          <a:blipFill>
            <a:blip r:embed="rId8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786578" y="0"/>
            <a:ext cx="2357422" cy="1071546"/>
          </a:xfrm>
          <a:prstGeom prst="rect">
            <a:avLst/>
          </a:prstGeom>
          <a:blipFill>
            <a:blip r:embed="rId8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643306" y="285728"/>
            <a:ext cx="2357422" cy="1071546"/>
          </a:xfrm>
          <a:prstGeom prst="rect">
            <a:avLst/>
          </a:prstGeom>
          <a:blipFill>
            <a:blip r:embed="rId8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214942" y="4071942"/>
            <a:ext cx="2357422" cy="1071546"/>
          </a:xfrm>
          <a:prstGeom prst="rect">
            <a:avLst/>
          </a:prstGeom>
          <a:blipFill>
            <a:blip r:embed="rId8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072330" y="5786454"/>
            <a:ext cx="1857388" cy="1071546"/>
          </a:xfrm>
          <a:prstGeom prst="rect">
            <a:avLst/>
          </a:prstGeom>
          <a:blipFill>
            <a:blip r:embed="rId8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650" name="Picture 2" descr="Rendered Image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1071538" y="6000769"/>
            <a:ext cx="270892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>
    <p:sndAc>
      <p:stSnd>
        <p:snd r:embed="rId2" name="ERNESTO CORTAZAR -  Beethoven Sile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500034" y="285728"/>
            <a:ext cx="450059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Rafael de </a:t>
            </a:r>
            <a:r>
              <a:rPr lang="es-ES" sz="2400" b="1" dirty="0" err="1" smtClean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Penagos</a:t>
            </a:r>
            <a:r>
              <a:rPr lang="es-ES" b="1" dirty="0" smtClean="0">
                <a:ln>
                  <a:solidFill>
                    <a:srgbClr val="FFC00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</a:t>
            </a:r>
            <a:r>
              <a:rPr lang="es-ES" dirty="0" smtClean="0">
                <a:ln>
                  <a:solidFill>
                    <a:srgbClr val="FFC000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b="1" dirty="0" smtClean="0">
                <a:ln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Harrington" pitchFamily="82" charset="0"/>
              </a:rPr>
              <a:t>(Madrid, 1924 - Madrid, 25 de febrero de 2010), fue un actor y poeta español.</a:t>
            </a:r>
            <a:endParaRPr lang="es-ES" b="1" dirty="0" smtClean="0">
              <a:ln>
                <a:solidFill>
                  <a:schemeClr val="bg1"/>
                </a:solidFill>
              </a:ln>
              <a:solidFill>
                <a:srgbClr val="FFC0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Biografía </a:t>
            </a:r>
          </a:p>
          <a:p>
            <a:r>
              <a:rPr lang="es-ES" b="1" dirty="0" smtClean="0">
                <a:ln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Harrington" pitchFamily="82" charset="0"/>
              </a:rPr>
              <a:t>Hijo del famoso dibujante Rafael de </a:t>
            </a:r>
            <a:r>
              <a:rPr lang="es-ES" b="1" dirty="0" err="1" smtClean="0">
                <a:ln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Harrington" pitchFamily="82" charset="0"/>
              </a:rPr>
              <a:t>Penagos</a:t>
            </a:r>
            <a:r>
              <a:rPr lang="es-ES" b="1" dirty="0" smtClean="0">
                <a:ln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Harrington" pitchFamily="82" charset="0"/>
              </a:rPr>
              <a:t>  </a:t>
            </a:r>
            <a:r>
              <a:rPr lang="es-ES" b="1" dirty="0" err="1" smtClean="0">
                <a:ln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Harrington" pitchFamily="82" charset="0"/>
              </a:rPr>
              <a:t>Zalabardo</a:t>
            </a:r>
            <a:r>
              <a:rPr lang="es-ES" b="1" dirty="0" smtClean="0">
                <a:ln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Harrington" pitchFamily="82" charset="0"/>
              </a:rPr>
              <a:t>, Rafael debutó como actor cinematográfico y de doblaje en Barcelona a principios de la década de los 40. Poco después se estableció en Santiago de Chile y posteriormente en Buenos Aires, donde publicó su primer libro de versos. En 1945 volvió a establecerse en España, donde siguió compaginando su oficio de actor con la poesía, recitales y conferencias universitarias. En 1964 fue galardonado con el Premio Nacional de Literatura por su obra Como pasa e</a:t>
            </a:r>
            <a:r>
              <a:rPr lang="es-ES" b="1" dirty="0" smtClean="0">
                <a:ln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 </a:t>
            </a:r>
            <a:r>
              <a:rPr lang="es-ES" b="1" dirty="0" smtClean="0">
                <a:ln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viento</a:t>
            </a:r>
          </a:p>
          <a:p>
            <a:pPr algn="ctr"/>
            <a:r>
              <a:rPr lang="es-ES" sz="2000" b="1" dirty="0" smtClean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"Rafael de </a:t>
            </a:r>
            <a:r>
              <a:rPr lang="es-ES" sz="2000" b="1" dirty="0" err="1" smtClean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Penagos</a:t>
            </a:r>
            <a:r>
              <a:rPr lang="es-ES" sz="2000" b="1" dirty="0" smtClean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escribió éste bello poema que le ofrecemos a continuación"</a:t>
            </a:r>
          </a:p>
          <a:p>
            <a:pPr algn="ctr"/>
            <a:endParaRPr lang="es-ES" sz="2000" b="1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Picture 2" descr="http://www.abc.es/hemeroteca/imagenes/abc//28022010/Nacional/NAC_GEN_FAM_web_19.jpg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5214942" y="642918"/>
            <a:ext cx="3643338" cy="5702616"/>
          </a:xfrm>
          <a:prstGeom prst="rect">
            <a:avLst/>
          </a:prstGeom>
          <a:ln w="762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4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2857488" y="1428736"/>
            <a:ext cx="18473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1100" dirty="0" smtClean="0">
              <a:solidFill>
                <a:schemeClr val="bg1"/>
              </a:solidFill>
            </a:endParaRPr>
          </a:p>
          <a:p>
            <a:endParaRPr lang="es-ES" sz="1100" dirty="0"/>
          </a:p>
        </p:txBody>
      </p:sp>
      <p:sp>
        <p:nvSpPr>
          <p:cNvPr id="6" name="5 CuadroTexto"/>
          <p:cNvSpPr txBox="1"/>
          <p:nvPr/>
        </p:nvSpPr>
        <p:spPr>
          <a:xfrm>
            <a:off x="642910" y="179249"/>
            <a:ext cx="3366627" cy="66787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Nunca sabré cómo tu alma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ha encendido </a:t>
            </a: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 mi </a:t>
            </a: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noche,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nunca sabré el milagro de amor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que ha nacido por ti,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/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Nunca sabré porqué siento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tu pulso en mis venas,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nunca sabré en qué viento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llegó este querer,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mi vida llama a tu vida,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y busca tus ojos,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besa tu suelo,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reza en tu cielo,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late en tu sien...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/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Ya siempre unidos, ya siempre,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mi corazón con tu amor,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yo sé que el tiempo es la brisa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que dice a tu alma,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ven hacia mí y así el día vendrá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que amanece por </a:t>
            </a:r>
            <a:r>
              <a:rPr lang="es-ES" b="1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tí</a:t>
            </a: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...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la luna de miel...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/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endParaRPr lang="es-ES" sz="1400" b="1" dirty="0">
              <a:solidFill>
                <a:schemeClr val="accent4">
                  <a:lumMod val="20000"/>
                  <a:lumOff val="80000"/>
                </a:schemeClr>
              </a:solidFill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000628" y="1071801"/>
            <a:ext cx="3329758" cy="57861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Nunca sabré qué misterio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nos trae esta noche,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nunca sabré cómo vino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esta luna de miel,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la luna brilla en tus ojos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y con mi desvelo,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besa en tu suelo,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reza en tu cielo,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late en tu sien,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/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Ya siempre unidos, ya siempre,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mi corazón con tu amor,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yo sé que el tiempo es la brisa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que dice a tu alma,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ven hacia mí y así el día vendrá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que amanezca por ti,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la luna de miel...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luna de miel...</a:t>
            </a:r>
            <a:b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Harrington" pitchFamily="82" charset="0"/>
              </a:rPr>
              <a:t>¡Luna de Miel!</a:t>
            </a:r>
          </a:p>
          <a:p>
            <a:endParaRPr lang="es-ES" sz="1400" b="1" dirty="0" smtClean="0">
              <a:solidFill>
                <a:schemeClr val="accent4">
                  <a:lumMod val="20000"/>
                  <a:lumOff val="80000"/>
                </a:schemeClr>
              </a:solidFill>
              <a:latin typeface="Harrington" pitchFamily="82" charset="0"/>
            </a:endParaRPr>
          </a:p>
          <a:p>
            <a:endParaRPr lang="es-ES" sz="1400" b="1" dirty="0">
              <a:solidFill>
                <a:schemeClr val="accent4">
                  <a:lumMod val="20000"/>
                  <a:lumOff val="80000"/>
                </a:schemeClr>
              </a:solidFill>
              <a:latin typeface="Harrington" pitchFamily="82" charset="0"/>
            </a:endParaRPr>
          </a:p>
        </p:txBody>
      </p:sp>
      <p:pic>
        <p:nvPicPr>
          <p:cNvPr id="9" name="8 Imagen" descr="cooltext1056826469.png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786314" y="357166"/>
            <a:ext cx="1500198" cy="688333"/>
          </a:xfrm>
          <a:prstGeom prst="rect">
            <a:avLst/>
          </a:prstGeom>
        </p:spPr>
      </p:pic>
      <p:pic>
        <p:nvPicPr>
          <p:cNvPr id="10" name="9 Imagen" descr="cooltext1056826749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6286512" y="428604"/>
            <a:ext cx="802432" cy="500066"/>
          </a:xfrm>
          <a:prstGeom prst="rect">
            <a:avLst/>
          </a:prstGeom>
        </p:spPr>
      </p:pic>
      <p:pic>
        <p:nvPicPr>
          <p:cNvPr id="11" name="10 Imagen" descr="cooltext1056827019.png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7143768" y="285728"/>
            <a:ext cx="1414738" cy="71438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214810" y="0"/>
            <a:ext cx="642910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501090" y="0"/>
            <a:ext cx="642910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88506420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2281"/>
          </a:xfrm>
        </p:spPr>
      </p:pic>
      <p:sp>
        <p:nvSpPr>
          <p:cNvPr id="5" name="4 CuadroTexto"/>
          <p:cNvSpPr txBox="1"/>
          <p:nvPr/>
        </p:nvSpPr>
        <p:spPr>
          <a:xfrm>
            <a:off x="5000628" y="5643578"/>
            <a:ext cx="4429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572000" y="1714488"/>
            <a:ext cx="414340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Esa 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bella  poesía  fue 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hecha canción con 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 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del griego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Mikis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Theodorakis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y 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voz de Gloria Laso que alcanzó su máximo éxito 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 esta canción-poesía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dando como resultado  en 1959 una de las más bellas canciones cantada en nuestro idioma.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9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cef137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179069">
            <a:off x="99303" y="-47038"/>
            <a:ext cx="9008867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071670" y="2786058"/>
            <a:ext cx="334578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Seguidamente </a:t>
            </a:r>
          </a:p>
          <a:p>
            <a:pPr algn="ctr"/>
            <a:r>
              <a:rPr lang="es-ES" sz="3200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escucharás </a:t>
            </a:r>
          </a:p>
          <a:p>
            <a:pPr algn="ctr"/>
            <a:r>
              <a:rPr lang="es-ES" sz="3200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el poema cantado</a:t>
            </a:r>
            <a:endParaRPr lang="es-ES" sz="3200" dirty="0">
              <a:ln w="18415" cmpd="sng">
                <a:solidFill>
                  <a:srgbClr val="FFFF0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_46A0242-1.jpg-salida de la luna sobre la montaña de inyo en el valle de owen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35" y="0"/>
            <a:ext cx="9103865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sndAc>
      <p:stSnd>
        <p:snd r:embed="rId2" name="Luna de Mi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ricJamesPhotography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52"/>
            <a:ext cx="9144000" cy="6817895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_DSC4407-Edi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3010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7092982089_94a422014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mazing-Night-Beach-Landscape-Wallpaper-New-iP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ena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443"/>
            <a:ext cx="9144000" cy="6785113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ena-romantica-en-la-playa-90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onsejos-para-la-decoración-de-camas-romántica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Roses_B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e vide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0723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ecoracion-para-una-cena-romantica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SC_4151-Edi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namorad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33297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Fotolia_10715509_L-1024x6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170" name="Picture 2" descr="http://ekladata.com/gqlxtNsq6mFbAzQUa5jb-GzzV9o.pn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8429652" y="3714752"/>
            <a:ext cx="5955310" cy="5615007"/>
          </a:xfrm>
          <a:prstGeom prst="rect">
            <a:avLst/>
          </a:prstGeom>
          <a:noFill/>
        </p:spPr>
      </p:pic>
      <p:pic>
        <p:nvPicPr>
          <p:cNvPr id="6" name="5 Imagen" descr="hotel-havana-0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honeymoon-suite--v1156971-60-160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2" descr="http://ekladata.com/gqlxtNsq6mFbAzQUa5jb-GzzV9o.pn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-1571668" y="571480"/>
            <a:ext cx="5496371" cy="65722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Summer-Chair-iPad-Wallpaper-New-iPad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image14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Jim Crot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8" name="7 Imagen" descr="05bee1e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3199928"/>
            <a:ext cx="2034803" cy="3658072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margarita-y-venanc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0141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Nocturna-Blanes-a290367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97578" cy="6858000"/>
          </a:xfrm>
          <a:prstGeom prst="rect">
            <a:avLst/>
          </a:prstGeom>
        </p:spPr>
      </p:pic>
      <p:pic>
        <p:nvPicPr>
          <p:cNvPr id="8" name="7 Imagen" descr="h4ry0ddCUUSxa23d17n3bwL6HEw.png"/>
          <p:cNvPicPr>
            <a:picLocks noChangeAspect="1"/>
          </p:cNvPicPr>
          <p:nvPr/>
        </p:nvPicPr>
        <p:blipFill>
          <a:blip r:embed="rId3">
            <a:lum contrast="20000"/>
          </a:blip>
          <a:srcRect b="8696"/>
          <a:stretch>
            <a:fillRect/>
          </a:stretch>
        </p:blipFill>
        <p:spPr>
          <a:xfrm flipH="1">
            <a:off x="4500498" y="1142984"/>
            <a:ext cx="4643502" cy="5715016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viajes4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Lovely-Couple-Celebration-Kiss-Day-on-Beac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662"/>
            <a:ext cx="9144000" cy="6841338"/>
          </a:xfrm>
          <a:prstGeom prst="rect">
            <a:avLst/>
          </a:prstGeom>
        </p:spPr>
      </p:pic>
      <p:pic>
        <p:nvPicPr>
          <p:cNvPr id="8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40000" contrast="40000"/>
          </a:blip>
          <a:srcRect/>
          <a:stretch>
            <a:fillRect/>
          </a:stretch>
        </p:blipFill>
        <p:spPr bwMode="auto">
          <a:xfrm>
            <a:off x="2928926" y="6000768"/>
            <a:ext cx="3954010" cy="5000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LUNA DE MIEL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--LUNA DE MIEL--</Template>
  <TotalTime>0</TotalTime>
  <Words>215</Words>
  <Application>Microsoft Office PowerPoint</Application>
  <PresentationFormat>Presentación en pantalla (4:3)</PresentationFormat>
  <Paragraphs>26</Paragraphs>
  <Slides>26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--LUNA DE MIEL--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2013-06-04T14:25:05Z</dcterms:created>
  <dcterms:modified xsi:type="dcterms:W3CDTF">2013-06-04T14:36:35Z</dcterms:modified>
</cp:coreProperties>
</file>