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"/>
  </p:notesMasterIdLst>
  <p:sldIdLst>
    <p:sldId id="257" r:id="rId3"/>
    <p:sldId id="256" r:id="rId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zMLrDTToQNGqHKiei5ilA==" hashData="D803DjVurUjVIMrHARnKc2Ub7mlQvQVUNGTqyZtB5OyvhRGLwN/zZjotMi69ZxiFAFRHxcawmVBaZWZAIRcbd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>
        <p:scale>
          <a:sx n="80" d="100"/>
          <a:sy n="80" d="100"/>
        </p:scale>
        <p:origin x="1152" y="5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D38F58-93D6-424A-9E93-AEE937304F20}" type="datetimeFigureOut">
              <a:rPr lang="es-ES" smtClean="0"/>
              <a:t>28/04/2025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958A0C-F612-464B-8781-D1F69071CD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98943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360E321-579A-9D67-E1C8-75D7213445D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AA4A9689-065B-64F4-0861-F1F89FC3251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99A7E52-8A22-03F1-C405-9B7C52E034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341602-2679-49DD-8025-53A9F3D8796E}" type="datetimeFigureOut">
              <a:rPr lang="es-ES" smtClean="0"/>
              <a:t>28/04/2025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7EAF3C2-4172-451D-0500-7C3D1C29A2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0D64731-71DC-13ED-AC88-A0FEBDB469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227E5-607F-40BA-84C1-1EC4615A04D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40674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444B146-242B-287C-A68A-C729652275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3C56EE2-EF19-7660-D474-FDD1FD6B2F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5B09A2F-0145-E484-A0CA-8C4E524DDB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341602-2679-49DD-8025-53A9F3D8796E}" type="datetimeFigureOut">
              <a:rPr lang="es-ES" smtClean="0"/>
              <a:t>28/04/2025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491ACE6-76E0-0753-0DF2-90A1FA4D78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1111C59-8094-A65D-C971-C27BF474DF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227E5-607F-40BA-84C1-1EC4615A04D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473528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B46EE3E-84FE-524F-B68E-8981533F15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3EEDE9F7-51A3-5D04-D709-7CD92BAF17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7ED4914-1E45-560F-513D-BF3B3FD550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341602-2679-49DD-8025-53A9F3D8796E}" type="datetimeFigureOut">
              <a:rPr lang="es-ES" smtClean="0"/>
              <a:t>28/04/2025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5411EDA-C753-72C9-EC7C-CBE2963A79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2B09A30-DFF3-A290-35D4-79281DC68F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227E5-607F-40BA-84C1-1EC4615A04D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489573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F17CB82-9CD1-AC1C-4E0A-F2BF9BE253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22728E8-39D6-916F-3B9F-AD48F0D1007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CEE58C63-7F6C-E8E7-B07C-BD4703D39B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2222C8E8-A442-441F-B817-0F2B1FAE16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341602-2679-49DD-8025-53A9F3D8796E}" type="datetimeFigureOut">
              <a:rPr lang="es-ES" smtClean="0"/>
              <a:t>28/04/2025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4B75F358-8CA6-9EE5-05BD-3F64BBDB58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3899A66E-2097-9C9C-DEA4-CB58C3940D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227E5-607F-40BA-84C1-1EC4615A04D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268894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CA1D42D-66D1-BAA0-9926-24A7B5C276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98E11AD-4668-6A50-DD6C-4BE1166953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BEF6E436-AF77-CA16-5177-93D298DCE58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B7A67380-D467-0468-39A2-6A399D9BB9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A4AB0CE0-A6F7-A350-752D-3F91083FE36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3682AB0E-F55C-13FD-9835-2D96165DCB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341602-2679-49DD-8025-53A9F3D8796E}" type="datetimeFigureOut">
              <a:rPr lang="es-ES" smtClean="0"/>
              <a:t>28/04/2025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4BBF185A-8C0B-9801-ED76-B999FE97E8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38D30A86-8DA2-1229-A1A7-029C9304AC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227E5-607F-40BA-84C1-1EC4615A04D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235927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C83AE42-98CF-85BA-7E0E-E457C03555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420B4CA4-2B70-5100-002C-D719C3EC56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341602-2679-49DD-8025-53A9F3D8796E}" type="datetimeFigureOut">
              <a:rPr lang="es-ES" smtClean="0"/>
              <a:t>28/04/2025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2C0CFE52-0564-BC5D-4B53-42A819FD31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2D7D6B77-BA63-C53B-00F6-602DA4F4AD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227E5-607F-40BA-84C1-1EC4615A04D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738835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EC86FE97-7B1C-63C4-B04D-FFE4B4139E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341602-2679-49DD-8025-53A9F3D8796E}" type="datetimeFigureOut">
              <a:rPr lang="es-ES" smtClean="0"/>
              <a:t>28/04/2025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DC3F11B7-B314-E9E7-1A98-8B3DC78AFE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3931F929-915C-0619-B486-411DCAC31B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227E5-607F-40BA-84C1-1EC4615A04D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794782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6904E22-2EB3-D296-B40B-0E13E4F36E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E9E2DCB-761F-AF35-2D6A-013601DB0A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44225E3-A582-C6B0-6AF1-A3B62AF2515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58CDEA7-66E9-1A2F-FDB6-C3082B99FE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341602-2679-49DD-8025-53A9F3D8796E}" type="datetimeFigureOut">
              <a:rPr lang="es-ES" smtClean="0"/>
              <a:t>28/04/2025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D177B04D-BFF0-C205-EADB-8B41E5296A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2FAF6F4-514E-B03C-1259-079023DE40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227E5-607F-40BA-84C1-1EC4615A04D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99317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4990109-BBE6-1142-F0DD-A6668D332D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08CF9B80-4EFB-07EB-AA7C-193731CE127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B5A9321B-83A6-2CB9-15C6-1DE43A0E6DB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5D7B8D10-1A00-0A4A-1E90-C2170AD321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341602-2679-49DD-8025-53A9F3D8796E}" type="datetimeFigureOut">
              <a:rPr lang="es-ES" smtClean="0"/>
              <a:t>28/04/2025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3A6498C-CA61-3E2C-D1AD-B95B491FE8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AD86C23-6A90-6D30-501B-9B669A00B6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227E5-607F-40BA-84C1-1EC4615A04D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310723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F72354D-A593-857D-8441-6E23D16A7E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C41D214A-53D8-C1CE-8E36-307850350E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DF21DEC-7E94-75F6-EDBA-0ADBBCD2DB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341602-2679-49DD-8025-53A9F3D8796E}" type="datetimeFigureOut">
              <a:rPr lang="es-ES" smtClean="0"/>
              <a:t>28/04/2025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E79E8D5-C90A-A2F6-7913-05BA5DBD9F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EE1B739-2E3C-189E-DBF3-E1B30F62CB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227E5-607F-40BA-84C1-1EC4615A04D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483411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78FBD6FD-582C-824D-318B-5175C22095D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DDA2AC2E-2CEA-ED18-5A20-B3C6D5B4184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B4B54CB-AA37-9C87-7E4A-961840D51E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341602-2679-49DD-8025-53A9F3D8796E}" type="datetimeFigureOut">
              <a:rPr lang="es-ES" smtClean="0"/>
              <a:t>28/04/2025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77EA44D-64E5-EADD-22DE-263390D2E9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A886DBA-2E26-4910-187C-B42C99C3FA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227E5-607F-40BA-84C1-1EC4615A04D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21207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89F1E6E-AAC0-D2A4-4FF3-EBB8A29FE9A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CD55A3D5-81D9-1199-3BA3-FC6A85FF0F7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4113674-DADE-FC33-3CA7-1ACD58DABD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0813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44289579-6515-BAF3-A407-E09A510935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B645363-6A98-606B-0041-4201CF9CD5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D02CB22-7A91-6F9A-06E3-AA718FC8DA2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8341602-2679-49DD-8025-53A9F3D8796E}" type="datetimeFigureOut">
              <a:rPr lang="es-ES" smtClean="0"/>
              <a:t>28/04/2025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8CFAFC9-759A-4AAA-1550-F383B296168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03DD8D6-F478-6C17-BBC6-3AD363B0F46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EF227E5-607F-40BA-84C1-1EC4615A04D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559696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DEB3CCA7-5572-07C4-8666-CBE16D29B08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7437198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13" Type="http://schemas.openxmlformats.org/officeDocument/2006/relationships/image" Target="../media/image10.jp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jpg"/><Relationship Id="rId12" Type="http://schemas.openxmlformats.org/officeDocument/2006/relationships/image" Target="../media/image9.jp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jpg"/><Relationship Id="rId11" Type="http://schemas.openxmlformats.org/officeDocument/2006/relationships/image" Target="../media/image8.jpg"/><Relationship Id="rId5" Type="http://schemas.openxmlformats.org/officeDocument/2006/relationships/image" Target="../media/image2.jpg"/><Relationship Id="rId15" Type="http://schemas.openxmlformats.org/officeDocument/2006/relationships/image" Target="../media/image12.gif"/><Relationship Id="rId10" Type="http://schemas.openxmlformats.org/officeDocument/2006/relationships/image" Target="../media/image7.jpg"/><Relationship Id="rId4" Type="http://schemas.openxmlformats.org/officeDocument/2006/relationships/image" Target="../media/image1.png"/><Relationship Id="rId9" Type="http://schemas.openxmlformats.org/officeDocument/2006/relationships/image" Target="../media/image6.jpg"/><Relationship Id="rId14" Type="http://schemas.openxmlformats.org/officeDocument/2006/relationships/image" Target="../media/image11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18.png"/><Relationship Id="rId18" Type="http://schemas.openxmlformats.org/officeDocument/2006/relationships/image" Target="../media/image21.png"/><Relationship Id="rId3" Type="http://schemas.openxmlformats.org/officeDocument/2006/relationships/audio" Target="../media/audio1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20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14.png"/><Relationship Id="rId11" Type="http://schemas.openxmlformats.org/officeDocument/2006/relationships/image" Target="../media/image17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19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13.png"/><Relationship Id="rId9" Type="http://schemas.openxmlformats.org/officeDocument/2006/relationships/image" Target="../media/image16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evvvdia1">
            <a:hlinkClick r:id="" action="ppaction://media"/>
            <a:extLst>
              <a:ext uri="{FF2B5EF4-FFF2-40B4-BE49-F238E27FC236}">
                <a16:creationId xmlns:a16="http://schemas.microsoft.com/office/drawing/2014/main" id="{64D0C22F-4448-A024-07F4-025CFD4FDEF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394513" y="7193368"/>
            <a:ext cx="609600" cy="6096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Imagen 5" descr="Imagen que contiene exterior, persona, ropa, mujer&#10;&#10;El contenido generado por IA puede ser incorrecto.">
            <a:extLst>
              <a:ext uri="{FF2B5EF4-FFF2-40B4-BE49-F238E27FC236}">
                <a16:creationId xmlns:a16="http://schemas.microsoft.com/office/drawing/2014/main" id="{AF827E18-1A02-0550-4F2F-124CB121D939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7490"/>
            <a:ext cx="12192000" cy="6935490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BC277436-D0E3-6D2E-CFD7-81BB0BEB5093}"/>
              </a:ext>
            </a:extLst>
          </p:cNvPr>
          <p:cNvSpPr txBox="1"/>
          <p:nvPr/>
        </p:nvSpPr>
        <p:spPr>
          <a:xfrm>
            <a:off x="215087" y="212783"/>
            <a:ext cx="4655953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4400" i="1" kern="0" dirty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 que no </a:t>
            </a:r>
          </a:p>
          <a:p>
            <a:r>
              <a:rPr lang="es-ES" sz="4400" i="1" kern="0" dirty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sabes de mí</a:t>
            </a:r>
            <a:endParaRPr lang="es-ES" sz="4400" i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Poor Richard" panose="02080502050505020702" pitchFamily="18" charset="0"/>
            </a:endParaRP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D1BC8797-BC24-D017-ECB0-037B514BA995}"/>
              </a:ext>
            </a:extLst>
          </p:cNvPr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290" b="9290"/>
          <a:stretch/>
        </p:blipFill>
        <p:spPr>
          <a:xfrm>
            <a:off x="329609" y="404037"/>
            <a:ext cx="11862392" cy="645396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" name="Imagen 2" descr="Un atardecer rojo&#10;&#10;El contenido generado por IA puede ser incorrecto.">
            <a:extLst>
              <a:ext uri="{FF2B5EF4-FFF2-40B4-BE49-F238E27FC236}">
                <a16:creationId xmlns:a16="http://schemas.microsoft.com/office/drawing/2014/main" id="{591F04D6-2451-1655-06B7-8CBE19ABB10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609" y="404036"/>
            <a:ext cx="11862392" cy="645396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D4B35855-2A3C-6B49-84C0-C2DC48772183}"/>
              </a:ext>
            </a:extLst>
          </p:cNvPr>
          <p:cNvSpPr txBox="1"/>
          <p:nvPr/>
        </p:nvSpPr>
        <p:spPr>
          <a:xfrm>
            <a:off x="8854042" y="2253572"/>
            <a:ext cx="2791046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2400" i="1" kern="0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 tan grande</a:t>
            </a:r>
            <a:br>
              <a:rPr lang="es-ES" sz="2400" i="1" kern="0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400" i="1" kern="0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 que no sabes de mí.</a:t>
            </a:r>
            <a:br>
              <a:rPr lang="es-ES" sz="2400" i="1" kern="0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400" i="1" kern="0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 que no sabes,</a:t>
            </a:r>
            <a:br>
              <a:rPr lang="es-ES" sz="2400" i="1" kern="0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400" i="1" kern="0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son mis temores,</a:t>
            </a:r>
            <a:br>
              <a:rPr lang="es-ES" sz="2400" i="1" kern="0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400" i="1" kern="0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son mis gritos,</a:t>
            </a:r>
            <a:br>
              <a:rPr lang="es-ES" sz="2400" i="1" kern="0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400" i="1" kern="0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son mis penas.</a:t>
            </a:r>
            <a:endParaRPr lang="es-ES" sz="2400" i="1" dirty="0"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Poor Richard" panose="02080502050505020702" pitchFamily="18" charset="0"/>
            </a:endParaRP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D641097B-36E6-C523-C1BA-151A6FD82FE6}"/>
              </a:ext>
            </a:extLst>
          </p:cNvPr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57" b="1357"/>
          <a:stretch/>
        </p:blipFill>
        <p:spPr>
          <a:xfrm>
            <a:off x="697833" y="903767"/>
            <a:ext cx="11494168" cy="595423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Imagen 8" descr="Un par de nubes&#10;&#10;El contenido generado por IA puede ser incorrecto.">
            <a:extLst>
              <a:ext uri="{FF2B5EF4-FFF2-40B4-BE49-F238E27FC236}">
                <a16:creationId xmlns:a16="http://schemas.microsoft.com/office/drawing/2014/main" id="{FC1967CE-9F6F-1FDA-AB4D-022A82A477F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7832" y="903767"/>
            <a:ext cx="11494168" cy="598469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B43ED54A-E455-CC04-EC0A-58B8F14C4AA0}"/>
              </a:ext>
            </a:extLst>
          </p:cNvPr>
          <p:cNvSpPr txBox="1"/>
          <p:nvPr/>
        </p:nvSpPr>
        <p:spPr>
          <a:xfrm>
            <a:off x="1192054" y="2168581"/>
            <a:ext cx="2466394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2400" i="1" kern="0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 que no sabes de mí,</a:t>
            </a:r>
            <a:br>
              <a:rPr lang="es-ES" sz="2400" i="1" kern="0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400" i="1" kern="0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 la alegría callada,</a:t>
            </a:r>
            <a:br>
              <a:rPr lang="es-ES" sz="2400" i="1" kern="0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400" i="1" kern="0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mi casa vista desde fuera.</a:t>
            </a:r>
            <a:br>
              <a:rPr lang="es-ES" sz="2400" i="1" kern="0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400" i="1" kern="0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Son los antídotos a mis alegrías,</a:t>
            </a:r>
            <a:br>
              <a:rPr lang="es-ES" sz="2400" i="1" kern="0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400" i="1" kern="0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llamada Felicidad.</a:t>
            </a:r>
            <a:endParaRPr lang="es-ES" sz="2400" i="1" dirty="0"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Poor Richard" panose="02080502050505020702" pitchFamily="18" charset="0"/>
            </a:endParaRPr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7AE86FE1-2233-0163-5069-74925992604E}"/>
              </a:ext>
            </a:extLst>
          </p:cNvPr>
          <p:cNvPicPr/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58" b="6158"/>
          <a:stretch/>
        </p:blipFill>
        <p:spPr>
          <a:xfrm>
            <a:off x="1106906" y="1254642"/>
            <a:ext cx="11085094" cy="560335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2" name="Imagen 11" descr="Un atardecer en el cielo&#10;&#10;El contenido generado por IA puede ser incorrecto.">
            <a:extLst>
              <a:ext uri="{FF2B5EF4-FFF2-40B4-BE49-F238E27FC236}">
                <a16:creationId xmlns:a16="http://schemas.microsoft.com/office/drawing/2014/main" id="{AC00A86F-D16F-A117-A973-26C2BD53C1D7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6905" y="1254642"/>
            <a:ext cx="11085095" cy="560335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3" name="CuadroTexto 12">
            <a:extLst>
              <a:ext uri="{FF2B5EF4-FFF2-40B4-BE49-F238E27FC236}">
                <a16:creationId xmlns:a16="http://schemas.microsoft.com/office/drawing/2014/main" id="{414FA749-7458-B106-9958-8752D91910CF}"/>
              </a:ext>
            </a:extLst>
          </p:cNvPr>
          <p:cNvSpPr txBox="1"/>
          <p:nvPr/>
        </p:nvSpPr>
        <p:spPr>
          <a:xfrm>
            <a:off x="9643730" y="2578186"/>
            <a:ext cx="2369581" cy="26053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750"/>
              </a:spcAft>
            </a:pPr>
            <a:r>
              <a:rPr lang="es-ES" sz="2400" i="1" kern="0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Pero lo que sí sabes,</a:t>
            </a:r>
            <a:br>
              <a:rPr lang="es-ES" sz="2400" i="1" kern="0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400" i="1" kern="0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 mucho.</a:t>
            </a:r>
            <a:br>
              <a:rPr lang="es-ES" sz="2400" i="1" kern="0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400" i="1" kern="0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siempre piensas</a:t>
            </a:r>
            <a:br>
              <a:rPr lang="es-ES" sz="2400" i="1" kern="0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400" i="1" kern="0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que es tanto</a:t>
            </a:r>
            <a:br>
              <a:rPr lang="es-ES" sz="2400" i="1" kern="0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400" i="1" kern="0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 que no conoces de mí.</a:t>
            </a:r>
          </a:p>
        </p:txBody>
      </p:sp>
      <p:pic>
        <p:nvPicPr>
          <p:cNvPr id="14" name="Imagen 13">
            <a:extLst>
              <a:ext uri="{FF2B5EF4-FFF2-40B4-BE49-F238E27FC236}">
                <a16:creationId xmlns:a16="http://schemas.microsoft.com/office/drawing/2014/main" id="{A4B5F3B3-211B-2818-04BF-D707F801CDA9}"/>
              </a:ext>
            </a:extLst>
          </p:cNvPr>
          <p:cNvPicPr/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08" b="6908"/>
          <a:stretch/>
        </p:blipFill>
        <p:spPr>
          <a:xfrm>
            <a:off x="1419726" y="1659333"/>
            <a:ext cx="10772274" cy="519866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5" name="CuadroTexto 14">
            <a:extLst>
              <a:ext uri="{FF2B5EF4-FFF2-40B4-BE49-F238E27FC236}">
                <a16:creationId xmlns:a16="http://schemas.microsoft.com/office/drawing/2014/main" id="{121685A4-DB9E-DE01-D91E-F6AF9CB6727D}"/>
              </a:ext>
            </a:extLst>
          </p:cNvPr>
          <p:cNvSpPr txBox="1"/>
          <p:nvPr/>
        </p:nvSpPr>
        <p:spPr>
          <a:xfrm>
            <a:off x="9276342" y="2604470"/>
            <a:ext cx="2698355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2400" i="1" kern="0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 que no sé de mí,</a:t>
            </a:r>
            <a:br>
              <a:rPr lang="es-ES" sz="2400" i="1" kern="0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400" i="1" kern="0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 sea, mi alma marchita,</a:t>
            </a:r>
            <a:br>
              <a:rPr lang="es-ES" sz="2400" i="1" kern="0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400" i="1" kern="0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 mis anhelos,</a:t>
            </a:r>
            <a:br>
              <a:rPr lang="es-ES" sz="2400" i="1" kern="0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400" i="1" kern="0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 mis temores.</a:t>
            </a:r>
            <a:br>
              <a:rPr lang="es-ES" sz="2400" i="1" kern="0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400" i="1" kern="0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mi casa vista desde dentro</a:t>
            </a:r>
            <a:br>
              <a:rPr lang="es-ES" sz="2400" i="1" kern="0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400" i="1" kern="0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 la puerta interior de tu alegría.</a:t>
            </a:r>
            <a:endParaRPr lang="es-ES" sz="2400" i="1" dirty="0"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Poor Richard" panose="02080502050505020702" pitchFamily="18" charset="0"/>
            </a:endParaRPr>
          </a:p>
        </p:txBody>
      </p:sp>
      <p:pic>
        <p:nvPicPr>
          <p:cNvPr id="16" name="Imagen 15" descr="Un conjunto de árboles&#10;&#10;El contenido generado por IA puede ser incorrecto.">
            <a:extLst>
              <a:ext uri="{FF2B5EF4-FFF2-40B4-BE49-F238E27FC236}">
                <a16:creationId xmlns:a16="http://schemas.microsoft.com/office/drawing/2014/main" id="{0D15B13C-4F86-7D31-B093-B26650107CEC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9726" y="1659333"/>
            <a:ext cx="10772274" cy="519866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7" name="Imagen 16" descr="Imagen que contiene exterior, persona, ropa, mujer&#10;&#10;El contenido generado por IA puede ser incorrecto.">
            <a:extLst>
              <a:ext uri="{FF2B5EF4-FFF2-40B4-BE49-F238E27FC236}">
                <a16:creationId xmlns:a16="http://schemas.microsoft.com/office/drawing/2014/main" id="{9F345405-37FD-B4FD-85D5-0E43A3E2FD35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80F20B97-51B0-21C3-E456-9023719648BA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906" b="28906"/>
          <a:stretch/>
        </p:blipFill>
        <p:spPr>
          <a:xfrm>
            <a:off x="0" y="-34959"/>
            <a:ext cx="12191999" cy="693549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9" name="Imagen 18" descr="Una montaña cubierta de nieve&#10;&#10;El contenido generado por IA puede ser incorrecto.">
            <a:extLst>
              <a:ext uri="{FF2B5EF4-FFF2-40B4-BE49-F238E27FC236}">
                <a16:creationId xmlns:a16="http://schemas.microsoft.com/office/drawing/2014/main" id="{9D623929-C534-41BE-3674-962879BFC95E}"/>
              </a:ext>
            </a:extLst>
          </p:cNvPr>
          <p:cNvPicPr/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97"/>
          <a:stretch/>
        </p:blipFill>
        <p:spPr>
          <a:xfrm>
            <a:off x="1" y="-77490"/>
            <a:ext cx="12191999" cy="6978021"/>
          </a:xfrm>
          <a:prstGeom prst="rect">
            <a:avLst/>
          </a:prstGeom>
        </p:spPr>
      </p:pic>
      <p:sp>
        <p:nvSpPr>
          <p:cNvPr id="20" name="CuadroTexto 19">
            <a:extLst>
              <a:ext uri="{FF2B5EF4-FFF2-40B4-BE49-F238E27FC236}">
                <a16:creationId xmlns:a16="http://schemas.microsoft.com/office/drawing/2014/main" id="{24F2026B-5130-B772-2066-DB2804B345E0}"/>
              </a:ext>
            </a:extLst>
          </p:cNvPr>
          <p:cNvSpPr txBox="1"/>
          <p:nvPr/>
        </p:nvSpPr>
        <p:spPr>
          <a:xfrm>
            <a:off x="10190419" y="6046028"/>
            <a:ext cx="219296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400" i="1" dirty="0" err="1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  <a:t>jrvg</a:t>
            </a:r>
            <a:endParaRPr lang="es-ES" sz="4400" i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Poor Richard" panose="02080502050505020702" pitchFamily="18" charset="0"/>
            </a:endParaRPr>
          </a:p>
        </p:txBody>
      </p:sp>
      <p:sp>
        <p:nvSpPr>
          <p:cNvPr id="21" name="CuadroTexto 20">
            <a:extLst>
              <a:ext uri="{FF2B5EF4-FFF2-40B4-BE49-F238E27FC236}">
                <a16:creationId xmlns:a16="http://schemas.microsoft.com/office/drawing/2014/main" id="{DB4BD74B-2364-0B72-C658-D8B0021B7F9A}"/>
              </a:ext>
            </a:extLst>
          </p:cNvPr>
          <p:cNvSpPr txBox="1"/>
          <p:nvPr/>
        </p:nvSpPr>
        <p:spPr>
          <a:xfrm>
            <a:off x="1020726" y="7113181"/>
            <a:ext cx="3636334" cy="370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jrvallegomez@outlook.es</a:t>
            </a:r>
          </a:p>
        </p:txBody>
      </p:sp>
    </p:spTree>
    <p:extLst>
      <p:ext uri="{BB962C8B-B14F-4D97-AF65-F5344CB8AC3E}">
        <p14:creationId xmlns:p14="http://schemas.microsoft.com/office/powerpoint/2010/main" val="22704944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3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6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53" presetClass="exit" presetSubtype="32" fill="hold" grpId="0" nodeType="afterEffect">
                                  <p:stCondLst>
                                    <p:cond delay="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7000"/>
                            </p:stCondLst>
                            <p:childTnLst>
                              <p:par>
                                <p:cTn id="2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0"/>
                            </p:stCondLst>
                            <p:childTnLst>
                              <p:par>
                                <p:cTn id="28" presetID="4" presetClass="entr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9" presetClass="emph" presetSubtype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6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4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xit" presetSubtype="32" fill="hold" grpId="1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9800"/>
                            </p:stCondLst>
                            <p:childTnLst>
                              <p:par>
                                <p:cTn id="49" presetID="13" presetClass="entr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5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5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3800"/>
                            </p:stCondLst>
                            <p:childTnLst>
                              <p:par>
                                <p:cTn id="59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41" presetClass="exit" presetSubtype="0" fill="hold" grpId="1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1" dur="3000" tmFilter="0,0; .5, 0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0500"/>
                            </p:stCondLst>
                            <p:childTnLst>
                              <p:par>
                                <p:cTn id="74" presetID="6" presetClass="entr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6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1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82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4500"/>
                            </p:stCondLst>
                            <p:childTnLst>
                              <p:par>
                                <p:cTn id="84" presetID="2" presetClass="entr" presetSubtype="4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xit" presetSubtype="1" fill="hold" grpId="1" nodeType="withEffect">
                                  <p:stCondLst>
                                    <p:cond delay="1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08100"/>
                            </p:stCondLst>
                            <p:childTnLst>
                              <p:par>
                                <p:cTn id="93" presetID="8" presetClass="entr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0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1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12100"/>
                            </p:stCondLst>
                            <p:childTnLst>
                              <p:par>
                                <p:cTn id="103" presetID="3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1" presetClass="exit" presetSubtype="0" fill="hold" grpId="1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40600"/>
                            </p:stCondLst>
                            <p:childTnLst>
                              <p:par>
                                <p:cTn id="116" presetID="26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8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4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5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6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7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8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9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0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1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45100"/>
                            </p:stCondLst>
                            <p:childTnLst>
                              <p:par>
                                <p:cTn id="133" presetID="1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0">
                <p:cTn id="135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5" grpId="0"/>
      <p:bldP spid="7" grpId="0"/>
      <p:bldP spid="7" grpId="1"/>
      <p:bldP spid="10" grpId="0"/>
      <p:bldP spid="10" grpId="1"/>
      <p:bldP spid="13" grpId="0"/>
      <p:bldP spid="13" grpId="1"/>
      <p:bldP spid="15" grpId="0"/>
      <p:bldP spid="15" grpId="1"/>
      <p:bldP spid="20" grpId="0"/>
      <p:bldP spid="2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  <a:extLst>
              <a:ext uri="{FF2B5EF4-FFF2-40B4-BE49-F238E27FC236}">
                <a16:creationId xmlns:a16="http://schemas.microsoft.com/office/drawing/2014/main" id="{944BAD23-BF78-98F7-90C8-6C54FCA43742}"/>
              </a:ext>
            </a:extLst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>
            <a:extLst>
              <a:ext uri="{FF2B5EF4-FFF2-40B4-BE49-F238E27FC236}">
                <a16:creationId xmlns:a16="http://schemas.microsoft.com/office/drawing/2014/main" id="{ECFADB9C-5F20-94C8-8D97-9F3796E955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982BCE0A-D857-0BC9-98D5-4D05803414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5"/>
            <a:extLst>
              <a:ext uri="{FF2B5EF4-FFF2-40B4-BE49-F238E27FC236}">
                <a16:creationId xmlns:a16="http://schemas.microsoft.com/office/drawing/2014/main" id="{EFBB825E-BEFB-8B81-316B-D80E9E572B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DA3397C3-608A-9914-0B39-1575FFE60F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5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5093FE71-1FDB-F320-73AE-75C27F3DBA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7"/>
            <a:extLst>
              <a:ext uri="{FF2B5EF4-FFF2-40B4-BE49-F238E27FC236}">
                <a16:creationId xmlns:a16="http://schemas.microsoft.com/office/drawing/2014/main" id="{AF01453B-E0BA-CF03-67F4-170BA76BBE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661ABE96-48CF-D0B9-68CE-46915EB94F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10"/>
            <a:extLst>
              <a:ext uri="{FF2B5EF4-FFF2-40B4-BE49-F238E27FC236}">
                <a16:creationId xmlns:a16="http://schemas.microsoft.com/office/drawing/2014/main" id="{73BFBB27-D674-1EAC-499A-AF54E4951D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12"/>
            <a:extLst>
              <a:ext uri="{FF2B5EF4-FFF2-40B4-BE49-F238E27FC236}">
                <a16:creationId xmlns:a16="http://schemas.microsoft.com/office/drawing/2014/main" id="{C3CA5850-9CDD-8B8A-4DD6-B5685CDADD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4"/>
            <a:extLst>
              <a:ext uri="{FF2B5EF4-FFF2-40B4-BE49-F238E27FC236}">
                <a16:creationId xmlns:a16="http://schemas.microsoft.com/office/drawing/2014/main" id="{EA74777E-7E1A-3808-3F50-2A2AE504A1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6"/>
            <a:extLst>
              <a:ext uri="{FF2B5EF4-FFF2-40B4-BE49-F238E27FC236}">
                <a16:creationId xmlns:a16="http://schemas.microsoft.com/office/drawing/2014/main" id="{0180AE13-B3D3-D011-5FF8-1394E2E4B1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>
            <a:extLst>
              <a:ext uri="{FF2B5EF4-FFF2-40B4-BE49-F238E27FC236}">
                <a16:creationId xmlns:a16="http://schemas.microsoft.com/office/drawing/2014/main" id="{7F6F0CCF-D47E-AA68-5ED3-C633B7FDD5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6553200"/>
            <a:ext cx="9144000" cy="304800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1400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>
            <a:extLst>
              <a:ext uri="{FF2B5EF4-FFF2-40B4-BE49-F238E27FC236}">
                <a16:creationId xmlns:a16="http://schemas.microsoft.com/office/drawing/2014/main" id="{A77CDD32-7E06-D6BF-F994-9ADDF73736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5638800" y="838200"/>
            <a:ext cx="4826000" cy="210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C30C58A2-B66B-6541-3A50-590F7F93C2A4}"/>
              </a:ext>
            </a:extLst>
          </p:cNvPr>
          <p:cNvSpPr txBox="1"/>
          <p:nvPr/>
        </p:nvSpPr>
        <p:spPr>
          <a:xfrm>
            <a:off x="649705" y="7206916"/>
            <a:ext cx="11189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2832614588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1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191</TotalTime>
  <Words>186</Words>
  <Application>Microsoft Office PowerPoint</Application>
  <PresentationFormat>Panorámica</PresentationFormat>
  <Paragraphs>12</Paragraphs>
  <Slides>2</Slides>
  <Notes>0</Notes>
  <HiddenSlides>0</HiddenSlides>
  <MMClips>2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9" baseType="lpstr">
      <vt:lpstr>Aptos</vt:lpstr>
      <vt:lpstr>Aptos Display</vt:lpstr>
      <vt:lpstr>Arial</vt:lpstr>
      <vt:lpstr>Kristen ITC</vt:lpstr>
      <vt:lpstr>Poor Richard</vt:lpstr>
      <vt:lpstr>Tema de Office</vt:lpstr>
      <vt:lpstr>Diseño predeterminado</vt:lpstr>
      <vt:lpstr>Presentación de PowerPoint</vt:lpstr>
      <vt:lpstr>Presentación de PowerPoint</vt:lpstr>
    </vt:vector>
  </TitlesOfParts>
  <Manager>jose ruiz del valle</Manager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 que no sabes de mí...</dc:title>
  <dc:subject>ppsx</dc:subject>
  <dc:creator>jrvallegomez@outlook.es</dc:creator>
  <cp:keywords>poesia</cp:keywords>
  <cp:lastModifiedBy>jose ruiz</cp:lastModifiedBy>
  <cp:revision>12</cp:revision>
  <dcterms:created xsi:type="dcterms:W3CDTF">2024-12-24T13:28:34Z</dcterms:created>
  <dcterms:modified xsi:type="dcterms:W3CDTF">2025-04-28T08:52:58Z</dcterms:modified>
</cp:coreProperties>
</file>