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4"/>
  </p:notesMasterIdLst>
  <p:sldIdLst>
    <p:sldId id="259" r:id="rId3"/>
    <p:sldId id="260" r:id="rId4"/>
    <p:sldId id="262" r:id="rId5"/>
    <p:sldId id="261" r:id="rId6"/>
    <p:sldId id="258" r:id="rId7"/>
    <p:sldId id="257" r:id="rId8"/>
    <p:sldId id="263" r:id="rId9"/>
    <p:sldId id="267" r:id="rId10"/>
    <p:sldId id="266" r:id="rId11"/>
    <p:sldId id="268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DWB5q6KFKw6sPOoETm5PQ" hashData="HpBsl87O0gFRcSt51+1vSWUxte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300"/>
    <a:srgbClr val="502800"/>
    <a:srgbClr val="663300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445B4-2CE9-4765-964A-0E6E64E1672A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FE962-113E-43FC-B43F-69C7A2B2D7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FFE962-113E-43FC-B43F-69C7A2B2D75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B4959-1D99-401C-84ED-24B59B319C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13740-980B-4DB7-91D1-AD8CC285ADD0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371AA-0D4C-4163-9D54-948A60537B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87B5DD-38AC-481D-B5D7-3948A65A1DC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907999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9b00a28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274" name="Picture 10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4071942"/>
            <a:ext cx="3591697" cy="1495429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Contigo A La Distancia -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ba58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7" name="6 Imagen" descr="276db8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5 CuadroTexto"/>
          <p:cNvSpPr txBox="1"/>
          <p:nvPr/>
        </p:nvSpPr>
        <p:spPr>
          <a:xfrm>
            <a:off x="3000364" y="571480"/>
            <a:ext cx="32951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pitchFamily="34" charset="0"/>
              </a:rPr>
              <a:t>Ayer mi corazón deseaba,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pitchFamily="34" charset="0"/>
              </a:rPr>
              <a:t>calmar mi sed , mi pasión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pitchFamily="34" charset="0"/>
              </a:rPr>
              <a:t>más no existió la razón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pitchFamily="34" charset="0"/>
              </a:rPr>
              <a:t>de la dicha que esperaba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222a62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6d5bb27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-12144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357554" y="571480"/>
            <a:ext cx="34108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minutos fueron horas,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día...una eternidad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¡¡será!!  ¡¡no será verdad!!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el amor no enamora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7ae9f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" name="5 Imagen" descr="53a9fdc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884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5409741" y="4786322"/>
            <a:ext cx="37342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¡No </a:t>
            </a:r>
            <a:r>
              <a:rPr lang="es-ES" sz="2400" b="1" dirty="0" err="1" smtClean="0">
                <a:solidFill>
                  <a:schemeClr val="bg1"/>
                </a:solidFill>
                <a:latin typeface="Script MT Bold" pitchFamily="66" charset="0"/>
              </a:rPr>
              <a:t>lloreís</a:t>
            </a:r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! pupilas tristes,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callad vuestro sentimiento,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y mirad el firmamento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donde la belleza aún existe</a:t>
            </a:r>
            <a:endParaRPr lang="es-ES" sz="24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7f47c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4 Imagen" descr="46d2f71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5 CuadroTexto"/>
          <p:cNvSpPr txBox="1"/>
          <p:nvPr/>
        </p:nvSpPr>
        <p:spPr>
          <a:xfrm>
            <a:off x="3143240" y="3357562"/>
            <a:ext cx="34392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¡No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espereís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!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oidos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secos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palabras añoradas,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tal vez ya os sean vedadas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busquen otros empeños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aaf3a4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9" name="8 CuadroTexto"/>
          <p:cNvSpPr txBox="1"/>
          <p:nvPr/>
        </p:nvSpPr>
        <p:spPr>
          <a:xfrm>
            <a:off x="1857356" y="77867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20824468">
            <a:off x="6582516" y="5808049"/>
            <a:ext cx="15001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/>
                </a:solidFill>
              </a:rPr>
              <a:t>PPS PAC-JAZ</a:t>
            </a:r>
            <a:endParaRPr lang="es-ES" sz="1050" dirty="0">
              <a:solidFill>
                <a:schemeClr val="bg1"/>
              </a:solidFill>
            </a:endParaRPr>
          </a:p>
        </p:txBody>
      </p:sp>
      <p:pic>
        <p:nvPicPr>
          <p:cNvPr id="11" name="10 Imagen" descr="d803d72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"/>
            <a:ext cx="9144000" cy="689671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357554" y="500042"/>
            <a:ext cx="35349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¡No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muraís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! amor divino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haced del recuerdo, un beso,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la distancia , destino,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de la ausencia, embeleso</a:t>
            </a:r>
          </a:p>
          <a:p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9f4c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c0e72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428992" y="571480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Haced perenne la llama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un recuerdo que abrase,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vivir la ilusión,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no morir sin tenerle.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Image du Blog poesiasdelcorazon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4286248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pic>
        <p:nvPicPr>
          <p:cNvPr id="9" name="8 Imagen" descr="5833278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6215082"/>
            <a:ext cx="1357322" cy="581688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214810" y="6072206"/>
            <a:ext cx="12298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PPS. PAC - JAZ</a:t>
            </a:r>
          </a:p>
          <a:p>
            <a:endParaRPr lang="es-ES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14414" y="4714884"/>
            <a:ext cx="457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 Vivir amor!! siempre en mí !!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8dd5be4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642910" y="642918"/>
            <a:ext cx="29312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b="1" dirty="0" smtClean="0">
              <a:ln>
                <a:solidFill>
                  <a:sysClr val="windowText" lastClr="00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 </a:t>
            </a: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Ayer mi corazón deseaba,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calmar mi sed , mi pasión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más no existió la razón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la dicha que esperaba.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minutos fueron horas,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día...una eternidad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¡¡será!!  ¡¡no será verdad!!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el amor no enamora.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¡¡No </a:t>
            </a:r>
            <a:r>
              <a:rPr lang="es-ES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lloreís</a:t>
            </a:r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!! pupilas tristes,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callad vuestro sentimiento,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mirad el firmamento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donde la belleza aún existe.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 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857752" y="1214422"/>
            <a:ext cx="2762295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¡¡No </a:t>
            </a:r>
            <a:r>
              <a:rPr lang="es-ES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espereís</a:t>
            </a:r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!! </a:t>
            </a:r>
            <a:r>
              <a:rPr lang="es-ES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oidos</a:t>
            </a:r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secos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palabras añoradas,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tal vez ya os sean vedadas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busquen otros empeños.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¡¡No </a:t>
            </a:r>
            <a:r>
              <a:rPr lang="es-ES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muraís</a:t>
            </a:r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!! amor divino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haced del recuerdo, un beso,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la distancia , destino,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de la ausencia, embeleso.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Haced perenne la llama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un recuerdo que abrase,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vivir la ilusión,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no morir sin tenerle.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¡¡Vivir amor!! siempre en mí</a:t>
            </a:r>
            <a:endParaRPr lang="es-ES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endParaRPr lang="es-ES" dirty="0" smtClean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  <a:p>
            <a:endParaRPr lang="es-ES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8662" y="5786454"/>
            <a:ext cx="2610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Autor :Francisco del Olmo</a:t>
            </a:r>
            <a:endParaRPr lang="es-ES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214678" y="357166"/>
            <a:ext cx="1492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ian" pitchFamily="2" charset="0"/>
              </a:rPr>
              <a:t>LAMENTO</a:t>
            </a:r>
            <a:endParaRPr lang="es-ES" dirty="0" smtClean="0">
              <a:ln>
                <a:solidFill>
                  <a:sysClr val="windowText" lastClr="00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ian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6858000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Marcador de contenido" descr="5828407c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29875" y="6079101"/>
            <a:ext cx="71438" cy="40148"/>
          </a:xfrm>
        </p:spPr>
      </p:pic>
      <p:pic>
        <p:nvPicPr>
          <p:cNvPr id="1030" name="Picture 6" descr="Image du Blog cheztullia.centerblog.net"/>
          <p:cNvPicPr>
            <a:picLocks noChangeAspect="1" noChangeArrowheads="1" noCrop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9294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5828407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96411">
            <a:off x="-610982" y="-208722"/>
            <a:ext cx="5574882" cy="36992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5" name="14 CuadroTexto"/>
          <p:cNvSpPr txBox="1"/>
          <p:nvPr/>
        </p:nvSpPr>
        <p:spPr>
          <a:xfrm>
            <a:off x="857224" y="6143644"/>
            <a:ext cx="3657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u="sng" dirty="0" smtClean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Poema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: Francisco del Olmo</a:t>
            </a:r>
            <a:endParaRPr lang="es-ES" sz="2400" dirty="0">
              <a:ln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357818" y="6143644"/>
            <a:ext cx="2211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Script MT Bold" pitchFamily="66" charset="0"/>
              </a:rPr>
              <a:t> </a:t>
            </a:r>
            <a:r>
              <a:rPr lang="es-ES" sz="2400" b="1" u="sng" dirty="0" smtClean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Diseño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: Jazmín</a:t>
            </a:r>
            <a:endParaRPr lang="es-ES" sz="2400" b="1" dirty="0">
              <a:ln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MEN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LAMENTO</Template>
  <TotalTime>0</TotalTime>
  <Words>212</Words>
  <Application>Microsoft Office PowerPoint</Application>
  <PresentationFormat>Presentación en pantalla (4:3)</PresentationFormat>
  <Paragraphs>82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LAMENTO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2012-09-07T13:07:29Z</dcterms:created>
  <dcterms:modified xsi:type="dcterms:W3CDTF">2012-09-07T13:09:12Z</dcterms:modified>
</cp:coreProperties>
</file>