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1" r:id="rId4"/>
    <p:sldId id="343" r:id="rId5"/>
    <p:sldId id="344" r:id="rId6"/>
    <p:sldId id="342" r:id="rId7"/>
    <p:sldId id="345" r:id="rId8"/>
    <p:sldId id="346" r:id="rId9"/>
    <p:sldId id="348" r:id="rId10"/>
    <p:sldId id="347" r:id="rId11"/>
    <p:sldId id="349" r:id="rId12"/>
    <p:sldId id="350" r:id="rId13"/>
    <p:sldId id="338" r:id="rId14"/>
    <p:sldId id="351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xuhO2gec/YjGcgFSB5goQ" hashData="+1rQJfGHroYu4EXtp85xhsgApU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CCCA9-63DA-4540-98FB-2B171B9E4F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24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8DA482-96D9-4E55-9AAF-6447789992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PRESEN~1.JPG"/>
          <p:cNvPicPr>
            <a:picLocks noChangeAspect="1" noChangeArrowheads="1"/>
          </p:cNvPicPr>
          <p:nvPr/>
        </p:nvPicPr>
        <p:blipFill>
          <a:blip r:embed="rId3"/>
          <a:srcRect b="186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14348" y="2857496"/>
            <a:ext cx="7786710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princesa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esta triste…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42852"/>
            <a:ext cx="882649" cy="6230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572140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42872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2000">
    <p:dissolve/>
    <p:sndAc>
      <p:stSnd loop="1">
        <p:snd r:embed="rId2" name="Stanley Black - It's Magic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400_1204504964_prince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4714875" y="642938"/>
            <a:ext cx="4429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La princesa está triste... ¿qué tendrá la princesa?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Los suspiros se escapan de su boca de fresa,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que ha perdido la risa, que ha perdido el color.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La princesa está pálida en su silla de oro,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está mudo el teclado de su clave sonoro,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y en un vaso, olvidada, se desmaya una flor.</a:t>
            </a: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on-su-pajari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1 Rectángulo"/>
          <p:cNvSpPr>
            <a:spLocks noChangeArrowheads="1"/>
          </p:cNvSpPr>
          <p:nvPr/>
        </p:nvSpPr>
        <p:spPr bwMode="auto">
          <a:xfrm>
            <a:off x="428625" y="1000125"/>
            <a:ext cx="45720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El jardín puebla el triunfo de los pavos reales.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Parlanchina, la dueña dice cosas banales,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y vestido de rojo piruetea el bufón.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La princesa no ríe, la princesa no siente;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la princesa persigue por el cielo de Oriente</a:t>
            </a:r>
            <a:b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Condensed" pitchFamily="18" charset="0"/>
              </a:rPr>
              <a:t>la libélula vaga de una vaga ilusión.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hica-bonita.jpg"/>
          <p:cNvPicPr>
            <a:picLocks noChangeAspect="1" noChangeArrowheads="1"/>
          </p:cNvPicPr>
          <p:nvPr/>
        </p:nvPicPr>
        <p:blipFill>
          <a:blip r:embed="rId2"/>
          <a:srcRect b="8398"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785786" y="3857628"/>
            <a:ext cx="435768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dirty="0">
                <a:latin typeface="Bodoni MT Poster Compressed" pitchFamily="18" charset="0"/>
              </a:rPr>
              <a:t>¿Piensa, acaso, en el príncipe de Golconda o de China,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o en el que ha detenido su carroza argentina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para ver de sus ojos la dulzura de luz?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¿O en el rey de las islas de las rosas fragantes,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o en el que es soberano de los claros diamantes,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o en el dueño orgulloso de las perlas de Ormuz</a:t>
            </a:r>
            <a:r>
              <a:rPr lang="es-ES" sz="2400" dirty="0">
                <a:latin typeface="Bodoni MT Condensed" pitchFamily="18" charset="0"/>
              </a:rPr>
              <a:t>?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lagrima-con-ojo-cla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flores-y-una-barca-al-fo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3075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1 Rectángulo"/>
          <p:cNvSpPr>
            <a:spLocks noChangeArrowheads="1"/>
          </p:cNvSpPr>
          <p:nvPr/>
        </p:nvSpPr>
        <p:spPr bwMode="auto">
          <a:xfrm>
            <a:off x="4357688" y="214313"/>
            <a:ext cx="50006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latin typeface="Bodoni MT Poster Compressed" pitchFamily="18" charset="0"/>
              </a:rPr>
              <a:t>¡Ay!, la pobre princesa de la boca de rosa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quiere ser golondrina, quiere ser mariposa,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tener alas ligeras, bajo el cielo volar;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ir al sol por la escala luminosa de un rayo,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saludar a los lirios con los versos de mayo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o perderse en el viento sobre el trueno del mar.</a:t>
            </a:r>
            <a:r>
              <a:rPr lang="es-ES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Calibri" pitchFamily="34" charset="0"/>
              </a:rPr>
            </a:br>
            <a:endParaRPr lang="es-ES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pensamientos_perdi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4714876" y="285728"/>
            <a:ext cx="4929187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latin typeface="Bodoni MT Poster Compressed" pitchFamily="18" charset="0"/>
              </a:rPr>
              <a:t>Ya no quiere el palacio, ni la rueca de plata,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ni el halcón encantado, ni el bufón escarlata,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ni los cisnes unánimes en el lago de azur.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Y están tristes las flores por la flor de la corte,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los jazmines de Oriente, los nelumbos del Norte,</a:t>
            </a:r>
            <a:br>
              <a:rPr lang="es-ES" sz="2400" dirty="0">
                <a:latin typeface="Bodoni MT Poster Compressed" pitchFamily="18" charset="0"/>
              </a:rPr>
            </a:br>
            <a:r>
              <a:rPr lang="es-ES" sz="2400" dirty="0">
                <a:latin typeface="Bodoni MT Poster Compressed" pitchFamily="18" charset="0"/>
              </a:rPr>
              <a:t>de Occidente las dalias y las rosas del Sur.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amor-pu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188" y="-457200"/>
            <a:ext cx="9753601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Dell\Escritorio\imagesCAAL8Y3I.jpg"/>
          <p:cNvPicPr>
            <a:picLocks noChangeAspect="1" noChangeArrowheads="1"/>
          </p:cNvPicPr>
          <p:nvPr/>
        </p:nvPicPr>
        <p:blipFill>
          <a:blip r:embed="rId2"/>
          <a:srcRect l="9766" r="16146"/>
          <a:stretch>
            <a:fillRect/>
          </a:stretch>
        </p:blipFill>
        <p:spPr bwMode="auto">
          <a:xfrm>
            <a:off x="0" y="0"/>
            <a:ext cx="9254995" cy="6858000"/>
          </a:xfrm>
          <a:prstGeom prst="rect">
            <a:avLst/>
          </a:prstGeom>
          <a:noFill/>
        </p:spPr>
      </p:pic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357158" y="642918"/>
            <a:ext cx="4572000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¡Pobrecita princesa de los ojos azules!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Está presa en sus oros, está presa en sus tules,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en la jaula de mármol del palacio real;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el palacio soberbio que vigilan los guardas,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que custodian cien negros con sus cien alabardas,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un lebrel que no duerme y un dragón colosal</a:t>
            </a:r>
            <a:r>
              <a:rPr lang="es-ES" dirty="0">
                <a:latin typeface="Calibri" pitchFamily="34" charset="0"/>
              </a:rPr>
              <a:t>.</a:t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chica-riachue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285720" y="285728"/>
            <a:ext cx="435768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¡Oh, quién fuera </a:t>
            </a:r>
            <a:r>
              <a:rPr lang="es-ES" sz="2400" dirty="0" err="1">
                <a:solidFill>
                  <a:schemeClr val="bg1"/>
                </a:solidFill>
                <a:latin typeface="Bodoni MT Poster Compressed" pitchFamily="18" charset="0"/>
              </a:rPr>
              <a:t>hipsipila</a:t>
            </a: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 que dejó la crisálida!</a:t>
            </a:r>
            <a:b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(La princesa está triste, la princesa está pálida)</a:t>
            </a:r>
            <a:b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¡Oh visión adorada de oro, rosa y marfil!</a:t>
            </a:r>
            <a:b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¡Quién volara a la tierra donde un príncipe existe,</a:t>
            </a:r>
            <a:b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—la princesa está pálida, la princesa está triste—,</a:t>
            </a:r>
            <a:b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</a:br>
            <a:r>
              <a:rPr lang="es-ES" sz="2400" dirty="0">
                <a:solidFill>
                  <a:schemeClr val="bg1"/>
                </a:solidFill>
                <a:latin typeface="Bodoni MT Poster Compressed" pitchFamily="18" charset="0"/>
              </a:rPr>
              <a:t>más brillante que el alba, más hermoso que abril!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Dell\Escritorio\bell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85850" cy="6858000"/>
          </a:xfrm>
          <a:prstGeom prst="rect">
            <a:avLst/>
          </a:prstGeom>
          <a:noFill/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4286248" y="3500438"/>
            <a:ext cx="45720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—«Calla, calla, princesa —dice el hada madrina—;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en caballo, con alas, hacia acá se encamina,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en el cinto la espada y en la mano el azor,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el feliz caballero que te adora sin verte,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y que llega de lejos, vencedor de la Muerte,</a:t>
            </a:r>
            <a:br>
              <a:rPr lang="es-ES" sz="2400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gency FB" pitchFamily="34" charset="0"/>
              </a:rPr>
              <a:t>a encenderte los labios con un beso de amor».</a:t>
            </a:r>
          </a:p>
        </p:txBody>
      </p:sp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63892" y="71435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14282" y="5929330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Cuento en verso de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Rubén Darío 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PRINCESA ESTA TRISTE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PRINCESA ESTA TRISTE</Template>
  <TotalTime>5</TotalTime>
  <Words>153</Words>
  <Application>Microsoft Office PowerPoint</Application>
  <PresentationFormat>Presentación en pantalla (4:3)</PresentationFormat>
  <Paragraphs>31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LA PRINCESA ESTA TRISTE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2014-02-28T21:40:22Z</dcterms:created>
  <dcterms:modified xsi:type="dcterms:W3CDTF">2014-02-28T21:45:36Z</dcterms:modified>
</cp:coreProperties>
</file>